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71"/>
  </p:notesMasterIdLst>
  <p:sldIdLst>
    <p:sldId id="256" r:id="rId3"/>
    <p:sldId id="321" r:id="rId4"/>
    <p:sldId id="318" r:id="rId5"/>
    <p:sldId id="259" r:id="rId6"/>
    <p:sldId id="261" r:id="rId7"/>
    <p:sldId id="325" r:id="rId8"/>
    <p:sldId id="323" r:id="rId9"/>
    <p:sldId id="324" r:id="rId10"/>
    <p:sldId id="296" r:id="rId11"/>
    <p:sldId id="297" r:id="rId12"/>
    <p:sldId id="301" r:id="rId13"/>
    <p:sldId id="298" r:id="rId14"/>
    <p:sldId id="300" r:id="rId15"/>
    <p:sldId id="299" r:id="rId16"/>
    <p:sldId id="303" r:id="rId17"/>
    <p:sldId id="302" r:id="rId18"/>
    <p:sldId id="305" r:id="rId19"/>
    <p:sldId id="306" r:id="rId20"/>
    <p:sldId id="326" r:id="rId21"/>
    <p:sldId id="307" r:id="rId22"/>
    <p:sldId id="308" r:id="rId23"/>
    <p:sldId id="309" r:id="rId24"/>
    <p:sldId id="310" r:id="rId25"/>
    <p:sldId id="311" r:id="rId26"/>
    <p:sldId id="312" r:id="rId27"/>
    <p:sldId id="313" r:id="rId28"/>
    <p:sldId id="322" r:id="rId29"/>
    <p:sldId id="319" r:id="rId30"/>
    <p:sldId id="320" r:id="rId31"/>
    <p:sldId id="315" r:id="rId32"/>
    <p:sldId id="316" r:id="rId33"/>
    <p:sldId id="317"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57" r:id="rId51"/>
    <p:sldId id="258"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Lst>
  <p:sldSz cx="9144000" cy="5143500" type="screen16x9"/>
  <p:notesSz cx="6858000" cy="9144000"/>
  <p:embeddedFontLst>
    <p:embeddedFont>
      <p:font typeface="Albert Sans" panose="020B0604020202020204" charset="0"/>
      <p:regular r:id="rId72"/>
      <p:bold r:id="rId73"/>
      <p:italic r:id="rId74"/>
      <p:boldItalic r:id="rId75"/>
    </p:embeddedFont>
    <p:embeddedFont>
      <p:font typeface="Amatic SC" panose="00000500000000000000" pitchFamily="2" charset="-79"/>
      <p:regular r:id="rId76"/>
      <p:bold r:id="rId77"/>
    </p:embeddedFont>
    <p:embeddedFont>
      <p:font typeface="Didact Gothic" panose="00000500000000000000" pitchFamily="2" charset="0"/>
      <p:regular r:id="rId78"/>
    </p:embeddedFont>
    <p:embeddedFont>
      <p:font typeface="Fjalla One" panose="02000506040000020004" pitchFamily="2" charset="0"/>
      <p:regular r:id="rId79"/>
    </p:embeddedFont>
    <p:embeddedFont>
      <p:font typeface="Mulish" panose="020B0604020202020204" charset="0"/>
      <p:regular r:id="rId80"/>
      <p:bold r:id="rId81"/>
      <p:italic r:id="rId82"/>
      <p:boldItalic r:id="rId83"/>
    </p:embeddedFont>
    <p:embeddedFont>
      <p:font typeface="Mulish Medium" panose="020B0604020202020204"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921708-5397-234B-EA01-1C5521C76656}" v="4434" dt="2024-06-02T12:23:27.698"/>
    <p1510:client id="{A6BB22E7-DBB6-5360-D7B7-F2E547037D99}" v="480" dt="2024-06-02T21:13:10.007"/>
  </p1510:revLst>
</p1510:revInfo>
</file>

<file path=ppt/tableStyles.xml><?xml version="1.0" encoding="utf-8"?>
<a:tblStyleLst xmlns:a="http://schemas.openxmlformats.org/drawingml/2006/main" def="{3CA70C82-5154-43B4-A271-D50C04AE20CA}">
  <a:tblStyle styleId="{3CA70C82-5154-43B4-A271-D50C04AE20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58" autoAdjust="0"/>
  </p:normalViewPr>
  <p:slideViewPr>
    <p:cSldViewPr snapToGrid="0">
      <p:cViewPr varScale="1">
        <p:scale>
          <a:sx n="61" d="100"/>
          <a:sy n="61" d="100"/>
        </p:scale>
        <p:origin x="1066" y="48"/>
      </p:cViewPr>
      <p:guideLst/>
    </p:cSldViewPr>
  </p:slideViewPr>
  <p:notesTextViewPr>
    <p:cViewPr>
      <p:scale>
        <a:sx n="1" d="1"/>
        <a:sy n="1" d="1"/>
      </p:scale>
      <p:origin x="0" y="-77"/>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1bf8d60a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29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61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99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25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58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51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33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Σαν Ελλάδα έχουμε 270 ημέρες τον χρόνο ήλιο άρα λογικά που τα ΦΒ κυριαρχούν.</a:t>
            </a:r>
            <a:endParaRPr lang="en-US" dirty="0"/>
          </a:p>
          <a:p>
            <a:pPr marL="0" lvl="0" indent="0" algn="l" rtl="0">
              <a:spcBef>
                <a:spcPts val="0"/>
              </a:spcBef>
              <a:spcAft>
                <a:spcPts val="0"/>
              </a:spcAft>
              <a:buNone/>
            </a:pPr>
            <a:r>
              <a:rPr lang="el-GR" dirty="0"/>
              <a:t>Τα </a:t>
            </a:r>
            <a:r>
              <a:rPr lang="en-US" dirty="0"/>
              <a:t>peak </a:t>
            </a:r>
            <a:r>
              <a:rPr lang="el-GR" dirty="0"/>
              <a:t>λογικά θα πρέπει να βρίσκονται σε περίοδο που ΔΕΝ ΕΊΝΑΙ ΚΑΛΟΚΑΙΡΙ</a:t>
            </a:r>
            <a:r>
              <a:rPr lang="en-US" dirty="0"/>
              <a:t> </a:t>
            </a:r>
            <a:r>
              <a:rPr lang="en-GB" dirty="0"/>
              <a:t>(</a:t>
            </a:r>
            <a:r>
              <a:rPr lang="el-GR" dirty="0" err="1"/>
              <a:t>μαξ</a:t>
            </a:r>
            <a:r>
              <a:rPr lang="el-GR" dirty="0"/>
              <a:t> Ιούνιος</a:t>
            </a:r>
            <a:r>
              <a:rPr lang="en-US" dirty="0"/>
              <a:t>)</a:t>
            </a:r>
            <a:r>
              <a:rPr lang="el-GR" dirty="0"/>
              <a:t> γιατί εκεί πέρα έχουμε την μέγιστη παραγωγή από ΦΒ που </a:t>
            </a:r>
            <a:r>
              <a:rPr lang="el-GR" dirty="0" err="1"/>
              <a:t>αποτελεούν</a:t>
            </a:r>
            <a:r>
              <a:rPr lang="el-GR" dirty="0"/>
              <a:t> το μεγαλύτερο μέρος</a:t>
            </a:r>
            <a:r>
              <a:rPr lang="en-US" dirty="0"/>
              <a:t>.</a:t>
            </a:r>
            <a:endParaRPr lang="el-GR" dirty="0"/>
          </a:p>
          <a:p>
            <a:pPr marL="0" lvl="0" indent="0" algn="l" rtl="0">
              <a:spcBef>
                <a:spcPts val="0"/>
              </a:spcBef>
              <a:spcAft>
                <a:spcPts val="0"/>
              </a:spcAft>
              <a:buNone/>
            </a:pPr>
            <a:r>
              <a:rPr lang="el-GR" dirty="0"/>
              <a:t>Επίσης το κόστος της μελέτης/εγκατάστασης/</a:t>
            </a:r>
            <a:r>
              <a:rPr lang="el-GR" dirty="0" err="1"/>
              <a:t>συντήτησης</a:t>
            </a:r>
            <a:r>
              <a:rPr lang="el-GR" dirty="0"/>
              <a:t> ενός ΦΒ συστήματος είναι σημαντικό μικρότερο σε σχέση με τα αιολικά (όπου δεν υπάρχει και η απαραίτητη τεχνογνωσία γιατί </a:t>
            </a:r>
            <a:r>
              <a:rPr lang="el-GR" dirty="0" err="1"/>
              <a:t>κάτα</a:t>
            </a:r>
            <a:r>
              <a:rPr lang="el-GR" dirty="0"/>
              <a:t> βάση βασίζονται σε </a:t>
            </a:r>
            <a:r>
              <a:rPr lang="el-GR" dirty="0" err="1"/>
              <a:t>ξένουν</a:t>
            </a:r>
            <a:r>
              <a:rPr lang="el-GR" dirty="0"/>
              <a:t> μεγάλους παίκτες από Ιταλία και Δανία) ενώ τα υδροηλεκτρικά  έχουν μεγάλο κόστος (υπάρχει ένας τεράστιος στρόβιλος ) και απαιτούν περιοχές με μεγάλη υψομετρική διαφορά που να υπάρχει νερό). Επίσης τα υδροηλεκτρικά χρησιμοποιούνται</a:t>
            </a:r>
          </a:p>
          <a:p>
            <a:pPr marL="0" lvl="0" indent="0" algn="l" rtl="0">
              <a:spcBef>
                <a:spcPts val="0"/>
              </a:spcBef>
              <a:spcAft>
                <a:spcPts val="0"/>
              </a:spcAft>
              <a:buNone/>
            </a:pPr>
            <a:r>
              <a:rPr lang="el-GR" dirty="0"/>
              <a:t>Για τα υπόλοιπα δεν υπάρχει αυτή η τεχνογνωσία στην Ελλάδα (πχ βιομάζα) καθώς δεν ενδείκνυται για μεγάλη παραγωγή.</a:t>
            </a:r>
          </a:p>
        </p:txBody>
      </p:sp>
    </p:spTree>
    <p:extLst>
      <p:ext uri="{BB962C8B-B14F-4D97-AF65-F5344CB8AC3E}">
        <p14:creationId xmlns:p14="http://schemas.microsoft.com/office/powerpoint/2010/main" val="3039943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dirty="0"/>
              <a:t>Επίσης θα είχαμε λογικά ένα </a:t>
            </a:r>
            <a:r>
              <a:rPr lang="el-GR" dirty="0" err="1"/>
              <a:t>peak</a:t>
            </a:r>
            <a:r>
              <a:rPr lang="el-GR" dirty="0"/>
              <a:t> το 2011 που δινόταν επιχορήγηση από το κράτος αλλά και το 2021 γιατί φημολογούταν πόλεμος Ρωσία/Ουκρανία οπότε αυξήθηκε η παραγωγή διότι η Ρωσία που είναι ο νούμερο 1 προμηθευτής ΦΑ στην Ευρώπη θα αύξανε τις τιμές για να μπορέσει να καλύψει πολεμικά έξοδα.</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702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dirty="0"/>
              <a:t>Παρατηρείται ότι στα </a:t>
            </a:r>
            <a:r>
              <a:rPr lang="el-GR"/>
              <a:t>νησιωτικά συμπλέγματα </a:t>
            </a:r>
            <a:r>
              <a:rPr lang="el-GR" dirty="0"/>
              <a:t>Αιγαίου/Ιονίου Πελάγους ευνοούνται τα ΑΙΟΛΙΚΑ ενώ στην πεδιάδα της Στερεάς Ελλάδας/</a:t>
            </a:r>
            <a:r>
              <a:rPr lang="el-GR" dirty="0" err="1"/>
              <a:t>Κετρνική</a:t>
            </a:r>
            <a:r>
              <a:rPr lang="el-GR" dirty="0"/>
              <a:t> Μακεδονίας εγκαθίστανται κυρίως ΦΒ.</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dirty="0"/>
              <a:t>Οι περισσότερες άδειες έχουν εκδοθεί για την Στερεά Ελλάδα/κεντρική Μακεδονία και Θεσσαλία.</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175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14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0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9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65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43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4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91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76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External data </a:t>
            </a:r>
            <a:r>
              <a:rPr lang="el-GR" dirty="0"/>
              <a:t>μπορούμε να πάρουμε από </a:t>
            </a:r>
            <a:r>
              <a:rPr lang="en-US" dirty="0"/>
              <a:t>EUROSTAT/RAE/</a:t>
            </a:r>
            <a:r>
              <a:rPr lang="en-GB" dirty="0"/>
              <a:t>DEDHE/</a:t>
            </a:r>
            <a:r>
              <a:rPr lang="en-US" dirty="0"/>
              <a:t>GOV.GR</a:t>
            </a:r>
            <a:endParaRPr dirty="0"/>
          </a:p>
        </p:txBody>
      </p:sp>
    </p:spTree>
    <p:extLst>
      <p:ext uri="{BB962C8B-B14F-4D97-AF65-F5344CB8AC3E}">
        <p14:creationId xmlns:p14="http://schemas.microsoft.com/office/powerpoint/2010/main" val="1993609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787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b29acaaa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b29acaaa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80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97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426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1bf8d60a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1bf8d60a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d1bf8d60a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1bf8d60a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1bf8d60a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b29acaaad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b29acaaa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b29acaaa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b29acaaa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b2a272cbfa_0_8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b2a272cbfa_0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b2a272cbfa_0_8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b2a272cbfa_0_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b2a272cbfa_0_8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b2a272cbfa_0_8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b2a272cbfa_0_8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b2a272cbfa_0_8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b2a272cbfa_0_8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b2a272cbfa_0_8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b2a272cbfa_0_9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b2a272cbfa_0_9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2b2a272cbfa_0_1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3" name="Google Shape;3363;g2b2a272cbfa_0_1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g2b2a272cbfa_0_1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2" name="Google Shape;3782;g2b2a272cbfa_0_1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0"/>
        <p:cNvGrpSpPr/>
        <p:nvPr/>
      </p:nvGrpSpPr>
      <p:grpSpPr>
        <a:xfrm>
          <a:off x="0" y="0"/>
          <a:ext cx="0" cy="0"/>
          <a:chOff x="0" y="0"/>
          <a:chExt cx="0" cy="0"/>
        </a:xfrm>
      </p:grpSpPr>
      <p:sp>
        <p:nvSpPr>
          <p:cNvPr id="3951" name="Google Shape;3951;g2b2a272cbfa_0_11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2" name="Google Shape;3952;g2b2a272cbfa_0_1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5"/>
        <p:cNvGrpSpPr/>
        <p:nvPr/>
      </p:nvGrpSpPr>
      <p:grpSpPr>
        <a:xfrm>
          <a:off x="0" y="0"/>
          <a:ext cx="0" cy="0"/>
          <a:chOff x="0" y="0"/>
          <a:chExt cx="0" cy="0"/>
        </a:xfrm>
      </p:grpSpPr>
      <p:sp>
        <p:nvSpPr>
          <p:cNvPr id="4356" name="Google Shape;4356;g2b2a272cbfa_0_12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7" name="Google Shape;4357;g2b2a272cbfa_0_1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5"/>
        <p:cNvGrpSpPr/>
        <p:nvPr/>
      </p:nvGrpSpPr>
      <p:grpSpPr>
        <a:xfrm>
          <a:off x="0" y="0"/>
          <a:ext cx="0" cy="0"/>
          <a:chOff x="0" y="0"/>
          <a:chExt cx="0" cy="0"/>
        </a:xfrm>
      </p:grpSpPr>
      <p:sp>
        <p:nvSpPr>
          <p:cNvPr id="4736" name="Google Shape;4736;g2b2a272cbfa_0_12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7" name="Google Shape;4737;g2b2a272cbfa_0_12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latin typeface="+mj-lt"/>
              </a:rPr>
              <a:t>Το πρόβλημα ξεκινάει από ότι η παραγωγής Ηλεκτρικής Ενέργειας στην Ελλάδα βασίζεται στο ΑΕΡΙΟ/ΦΥΣΙΚΟ ΑΕΡΙΟ (που πρέπει να το εισάγεις από την Ρωσία με αγωγό από ξεκινά από την Αλεξανδρούπολη) </a:t>
            </a:r>
          </a:p>
          <a:p>
            <a:pPr marL="0" lvl="0" indent="0" algn="l" rtl="0">
              <a:spcBef>
                <a:spcPts val="0"/>
              </a:spcBef>
              <a:spcAft>
                <a:spcPts val="0"/>
              </a:spcAft>
              <a:buNone/>
            </a:pPr>
            <a:r>
              <a:rPr lang="el-GR" dirty="0">
                <a:latin typeface="+mj-lt"/>
              </a:rPr>
              <a:t>Επίσης βασίζεται σε κοιτάσματα λιγνίτη το οποία λιγοστεύουν στην </a:t>
            </a:r>
            <a:r>
              <a:rPr lang="el-GR" dirty="0" err="1">
                <a:latin typeface="+mj-lt"/>
              </a:rPr>
              <a:t>Πτολεμαίδα</a:t>
            </a:r>
            <a:r>
              <a:rPr lang="el-GR" dirty="0">
                <a:latin typeface="+mj-lt"/>
              </a:rPr>
              <a:t> (Που είναι η κύρια πηγή)  και ΠΡΕΠΕΙ ΝΑ  αυξηθεί η παραγωγή των ΑΠΕ στο δίκτυο.</a:t>
            </a:r>
          </a:p>
          <a:p>
            <a:pPr marL="0" lvl="0" indent="0" algn="l" rtl="0">
              <a:spcBef>
                <a:spcPts val="0"/>
              </a:spcBef>
              <a:spcAft>
                <a:spcPts val="0"/>
              </a:spcAft>
              <a:buNone/>
            </a:pPr>
            <a:r>
              <a:rPr lang="el-GR" dirty="0"/>
              <a:t> </a:t>
            </a:r>
          </a:p>
          <a:p>
            <a:pPr marL="0" lvl="0" indent="0" algn="l" rtl="0">
              <a:spcBef>
                <a:spcPts val="0"/>
              </a:spcBef>
              <a:spcAft>
                <a:spcPts val="0"/>
              </a:spcAft>
              <a:buNone/>
            </a:pPr>
            <a:endParaRPr lang="el-GR" dirty="0"/>
          </a:p>
        </p:txBody>
      </p:sp>
    </p:spTree>
    <p:extLst>
      <p:ext uri="{BB962C8B-B14F-4D97-AF65-F5344CB8AC3E}">
        <p14:creationId xmlns:p14="http://schemas.microsoft.com/office/powerpoint/2010/main" val="3151504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1"/>
        <p:cNvGrpSpPr/>
        <p:nvPr/>
      </p:nvGrpSpPr>
      <p:grpSpPr>
        <a:xfrm>
          <a:off x="0" y="0"/>
          <a:ext cx="0" cy="0"/>
          <a:chOff x="0" y="0"/>
          <a:chExt cx="0" cy="0"/>
        </a:xfrm>
      </p:grpSpPr>
      <p:sp>
        <p:nvSpPr>
          <p:cNvPr id="5162" name="Google Shape;5162;g2b2a272cbfa_0_13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3" name="Google Shape;5163;g2b2a272cbfa_0_13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2"/>
        <p:cNvGrpSpPr/>
        <p:nvPr/>
      </p:nvGrpSpPr>
      <p:grpSpPr>
        <a:xfrm>
          <a:off x="0" y="0"/>
          <a:ext cx="0" cy="0"/>
          <a:chOff x="0" y="0"/>
          <a:chExt cx="0" cy="0"/>
        </a:xfrm>
      </p:grpSpPr>
      <p:sp>
        <p:nvSpPr>
          <p:cNvPr id="5523" name="Google Shape;5523;g2b2a272cbfa_0_13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4" name="Google Shape;5524;g2b2a272cbfa_0_13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2b2a272cbfa_0_13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2b2a272cbfa_0_13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2"/>
        <p:cNvGrpSpPr/>
        <p:nvPr/>
      </p:nvGrpSpPr>
      <p:grpSpPr>
        <a:xfrm>
          <a:off x="0" y="0"/>
          <a:ext cx="0" cy="0"/>
          <a:chOff x="0" y="0"/>
          <a:chExt cx="0" cy="0"/>
        </a:xfrm>
      </p:grpSpPr>
      <p:sp>
        <p:nvSpPr>
          <p:cNvPr id="6653" name="Google Shape;6653;g2b2a272cbfa_0_14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4" name="Google Shape;6654;g2b2a272cbfa_0_14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6"/>
        <p:cNvGrpSpPr/>
        <p:nvPr/>
      </p:nvGrpSpPr>
      <p:grpSpPr>
        <a:xfrm>
          <a:off x="0" y="0"/>
          <a:ext cx="0" cy="0"/>
          <a:chOff x="0" y="0"/>
          <a:chExt cx="0" cy="0"/>
        </a:xfrm>
      </p:grpSpPr>
      <p:sp>
        <p:nvSpPr>
          <p:cNvPr id="7247" name="Google Shape;7247;g2b2a272cbfa_0_15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8" name="Google Shape;7248;g2b2a272cbfa_0_15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7"/>
        <p:cNvGrpSpPr/>
        <p:nvPr/>
      </p:nvGrpSpPr>
      <p:grpSpPr>
        <a:xfrm>
          <a:off x="0" y="0"/>
          <a:ext cx="0" cy="0"/>
          <a:chOff x="0" y="0"/>
          <a:chExt cx="0" cy="0"/>
        </a:xfrm>
      </p:grpSpPr>
      <p:sp>
        <p:nvSpPr>
          <p:cNvPr id="7568" name="Google Shape;7568;g2b2a272cbfa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9" name="Google Shape;7569;g2b2a272cbfa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5"/>
        <p:cNvGrpSpPr/>
        <p:nvPr/>
      </p:nvGrpSpPr>
      <p:grpSpPr>
        <a:xfrm>
          <a:off x="0" y="0"/>
          <a:ext cx="0" cy="0"/>
          <a:chOff x="0" y="0"/>
          <a:chExt cx="0" cy="0"/>
        </a:xfrm>
      </p:grpSpPr>
      <p:sp>
        <p:nvSpPr>
          <p:cNvPr id="7876" name="Google Shape;7876;g2b2a272cbfa_0_17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7" name="Google Shape;7877;g2b2a272cbfa_0_17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Όποτε σαν άμεσοι ενδιαφερόμενοι θα μπορούσαμε να υποστηρίξουμε ότι ο ίδιος ο ΔΕΔΔΗΕ /ΑΔΜΗΕ/ Φορείς σωρευτικής εκπροσώπησης (ΦΟΣΕ πρακτικά μεγάλοι παίκτες που μπορούν να ρυθμίσουν τιμές τουλάχιστον σε συγκεκριμένο γεωγραφικό μέρος ) οι οποίοι επιδιώκουν την </a:t>
            </a:r>
          </a:p>
          <a:p>
            <a:pPr marL="0" lvl="0" indent="0" algn="l" rtl="0">
              <a:spcBef>
                <a:spcPts val="0"/>
              </a:spcBef>
              <a:spcAft>
                <a:spcPts val="0"/>
              </a:spcAft>
              <a:buNone/>
            </a:pPr>
            <a:r>
              <a:rPr lang="el-GR" dirty="0"/>
              <a:t>Ένα άλλο θέμα είναι ότι  η παραγωγή των ΑΠΕ εξαρτάται από</a:t>
            </a:r>
            <a:r>
              <a:rPr lang="en-GB" dirty="0"/>
              <a:t> </a:t>
            </a:r>
            <a:r>
              <a:rPr lang="el-GR" dirty="0"/>
              <a:t>την ισορροπία του δικτύου του ΔΕΔΔΗΕ οπότε με την πρόβλεψη ισχύος από ΑΠΕ να μπορούν να προετοιμάσουν τις εγκαταστάσεις τους  ώστε να μπορεί να ξεπεραστούν τεχνικές σε κάθε γεωγραφικό μέρος μεγάλη παραγωγή ενέργεια από ΑΠΕ </a:t>
            </a:r>
          </a:p>
          <a:p>
            <a:pPr marL="0" lvl="0" indent="0" algn="l" rtl="0">
              <a:spcBef>
                <a:spcPts val="0"/>
              </a:spcBef>
              <a:spcAft>
                <a:spcPts val="0"/>
              </a:spcAft>
              <a:buNone/>
            </a:pPr>
            <a:r>
              <a:rPr lang="el-GR" dirty="0"/>
              <a:t>Ενδιαφερόμενοι θα ήταν και η οργάνωση παραγωγών ΑΠΕ.</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108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t>Το κάνουμε </a:t>
            </a:r>
            <a:r>
              <a:rPr lang="en-US" dirty="0"/>
              <a:t>repeat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481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02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0375" y="1282300"/>
            <a:ext cx="5816700" cy="2079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70375" y="3626702"/>
            <a:ext cx="5816700" cy="4758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latin typeface="Mulish"/>
                <a:ea typeface="Mulish"/>
                <a:cs typeface="Mulish"/>
                <a:sym typeface="Mulish"/>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92175" y="1876250"/>
            <a:ext cx="1891175" cy="1269988"/>
            <a:chOff x="-792175" y="1876250"/>
            <a:chExt cx="1891175" cy="1269988"/>
          </a:xfrm>
        </p:grpSpPr>
        <p:sp>
          <p:nvSpPr>
            <p:cNvPr id="12" name="Google Shape;12;p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3" name="Google Shape;13;p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 name="Google Shape;14;p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15" name="Google Shape;15;p2"/>
          <p:cNvGrpSpPr/>
          <p:nvPr/>
        </p:nvGrpSpPr>
        <p:grpSpPr>
          <a:xfrm>
            <a:off x="335675" y="369077"/>
            <a:ext cx="8472625" cy="4500127"/>
            <a:chOff x="335675" y="369077"/>
            <a:chExt cx="8472625" cy="4500127"/>
          </a:xfrm>
        </p:grpSpPr>
        <p:grpSp>
          <p:nvGrpSpPr>
            <p:cNvPr id="16" name="Google Shape;16;p2"/>
            <p:cNvGrpSpPr/>
            <p:nvPr/>
          </p:nvGrpSpPr>
          <p:grpSpPr>
            <a:xfrm>
              <a:off x="8647800" y="369077"/>
              <a:ext cx="160500" cy="601747"/>
              <a:chOff x="449500" y="4227400"/>
              <a:chExt cx="160500" cy="642000"/>
            </a:xfrm>
          </p:grpSpPr>
          <p:sp>
            <p:nvSpPr>
              <p:cNvPr id="17" name="Google Shape;17;p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8" name="Google Shape;18;p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9" name="Google Shape;19;p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0" name="Google Shape;20;p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21" name="Google Shape;21;p2"/>
            <p:cNvGrpSpPr/>
            <p:nvPr/>
          </p:nvGrpSpPr>
          <p:grpSpPr>
            <a:xfrm>
              <a:off x="335675" y="4267457"/>
              <a:ext cx="160500" cy="601747"/>
              <a:chOff x="449500" y="4227400"/>
              <a:chExt cx="160500" cy="642000"/>
            </a:xfrm>
          </p:grpSpPr>
          <p:sp>
            <p:nvSpPr>
              <p:cNvPr id="22" name="Google Shape;22;p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3" name="Google Shape;23;p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4" name="Google Shape;24;p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5" name="Google Shape;25;p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11"/>
          <p:cNvSpPr>
            <a:spLocks noGrp="1"/>
          </p:cNvSpPr>
          <p:nvPr>
            <p:ph type="pic" idx="2"/>
          </p:nvPr>
        </p:nvSpPr>
        <p:spPr>
          <a:xfrm>
            <a:off x="0" y="0"/>
            <a:ext cx="9144000" cy="5143500"/>
          </a:xfrm>
          <a:prstGeom prst="rect">
            <a:avLst/>
          </a:prstGeom>
          <a:noFill/>
          <a:ln>
            <a:noFill/>
          </a:ln>
        </p:spPr>
      </p:sp>
      <p:sp>
        <p:nvSpPr>
          <p:cNvPr id="167" name="Google Shape;167;p11"/>
          <p:cNvSpPr txBox="1">
            <a:spLocks noGrp="1"/>
          </p:cNvSpPr>
          <p:nvPr>
            <p:ph type="title"/>
          </p:nvPr>
        </p:nvSpPr>
        <p:spPr>
          <a:xfrm>
            <a:off x="0" y="4035875"/>
            <a:ext cx="914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12"/>
          <p:cNvSpPr txBox="1">
            <a:spLocks noGrp="1"/>
          </p:cNvSpPr>
          <p:nvPr>
            <p:ph type="title" hasCustomPrompt="1"/>
          </p:nvPr>
        </p:nvSpPr>
        <p:spPr>
          <a:xfrm>
            <a:off x="1284000" y="1555613"/>
            <a:ext cx="6576000" cy="1360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0" name="Google Shape;170;p12"/>
          <p:cNvSpPr txBox="1">
            <a:spLocks noGrp="1"/>
          </p:cNvSpPr>
          <p:nvPr>
            <p:ph type="subTitle" idx="1"/>
          </p:nvPr>
        </p:nvSpPr>
        <p:spPr>
          <a:xfrm>
            <a:off x="1284000" y="3090788"/>
            <a:ext cx="65760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1" name="Google Shape;171;p12"/>
          <p:cNvGrpSpPr/>
          <p:nvPr/>
        </p:nvGrpSpPr>
        <p:grpSpPr>
          <a:xfrm>
            <a:off x="434100" y="369077"/>
            <a:ext cx="8275800" cy="4405347"/>
            <a:chOff x="497600" y="423613"/>
            <a:chExt cx="8275800" cy="4405347"/>
          </a:xfrm>
        </p:grpSpPr>
        <p:grpSp>
          <p:nvGrpSpPr>
            <p:cNvPr id="172" name="Google Shape;172;p12"/>
            <p:cNvGrpSpPr/>
            <p:nvPr/>
          </p:nvGrpSpPr>
          <p:grpSpPr>
            <a:xfrm>
              <a:off x="8612900" y="423613"/>
              <a:ext cx="160500" cy="601747"/>
              <a:chOff x="449500" y="4227400"/>
              <a:chExt cx="160500" cy="642000"/>
            </a:xfrm>
          </p:grpSpPr>
          <p:sp>
            <p:nvSpPr>
              <p:cNvPr id="173" name="Google Shape;173;p1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74" name="Google Shape;174;p1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75" name="Google Shape;175;p1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76" name="Google Shape;176;p1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177" name="Google Shape;177;p12"/>
            <p:cNvGrpSpPr/>
            <p:nvPr/>
          </p:nvGrpSpPr>
          <p:grpSpPr>
            <a:xfrm>
              <a:off x="497600" y="4227213"/>
              <a:ext cx="160500" cy="601747"/>
              <a:chOff x="449500" y="4227400"/>
              <a:chExt cx="160500" cy="642000"/>
            </a:xfrm>
          </p:grpSpPr>
          <p:sp>
            <p:nvSpPr>
              <p:cNvPr id="178" name="Google Shape;178;p1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79" name="Google Shape;179;p1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80" name="Google Shape;180;p1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81" name="Google Shape;181;p1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grpSp>
        <p:nvGrpSpPr>
          <p:cNvPr id="182" name="Google Shape;182;p12"/>
          <p:cNvGrpSpPr/>
          <p:nvPr/>
        </p:nvGrpSpPr>
        <p:grpSpPr>
          <a:xfrm>
            <a:off x="-792175" y="1876250"/>
            <a:ext cx="1891175" cy="1269988"/>
            <a:chOff x="-792175" y="1876250"/>
            <a:chExt cx="1891175" cy="1269988"/>
          </a:xfrm>
        </p:grpSpPr>
        <p:sp>
          <p:nvSpPr>
            <p:cNvPr id="183" name="Google Shape;183;p1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84" name="Google Shape;184;p1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85" name="Google Shape;185;p1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8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9" name="Google Shape;189;p14"/>
          <p:cNvSpPr txBox="1">
            <a:spLocks noGrp="1"/>
          </p:cNvSpPr>
          <p:nvPr>
            <p:ph type="subTitle" idx="1"/>
          </p:nvPr>
        </p:nvSpPr>
        <p:spPr>
          <a:xfrm>
            <a:off x="2007600" y="2130420"/>
            <a:ext cx="2466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0" name="Google Shape;190;p14"/>
          <p:cNvSpPr txBox="1">
            <a:spLocks noGrp="1"/>
          </p:cNvSpPr>
          <p:nvPr>
            <p:ph type="subTitle" idx="2"/>
          </p:nvPr>
        </p:nvSpPr>
        <p:spPr>
          <a:xfrm>
            <a:off x="5366402" y="2130420"/>
            <a:ext cx="2466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1" name="Google Shape;191;p14"/>
          <p:cNvSpPr txBox="1">
            <a:spLocks noGrp="1"/>
          </p:cNvSpPr>
          <p:nvPr>
            <p:ph type="subTitle" idx="3"/>
          </p:nvPr>
        </p:nvSpPr>
        <p:spPr>
          <a:xfrm>
            <a:off x="2007600" y="3397975"/>
            <a:ext cx="2466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2" name="Google Shape;192;p14"/>
          <p:cNvSpPr txBox="1">
            <a:spLocks noGrp="1"/>
          </p:cNvSpPr>
          <p:nvPr>
            <p:ph type="subTitle" idx="4"/>
          </p:nvPr>
        </p:nvSpPr>
        <p:spPr>
          <a:xfrm>
            <a:off x="5366402" y="3397975"/>
            <a:ext cx="2466300" cy="604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14"/>
          <p:cNvSpPr txBox="1">
            <a:spLocks noGrp="1"/>
          </p:cNvSpPr>
          <p:nvPr>
            <p:ph type="title" idx="5" hasCustomPrompt="1"/>
          </p:nvPr>
        </p:nvSpPr>
        <p:spPr>
          <a:xfrm>
            <a:off x="1311298" y="1703481"/>
            <a:ext cx="696300" cy="640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4"/>
          <p:cNvSpPr txBox="1">
            <a:spLocks noGrp="1"/>
          </p:cNvSpPr>
          <p:nvPr>
            <p:ph type="title" idx="6" hasCustomPrompt="1"/>
          </p:nvPr>
        </p:nvSpPr>
        <p:spPr>
          <a:xfrm>
            <a:off x="1311298" y="2948281"/>
            <a:ext cx="696300" cy="640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4"/>
          <p:cNvSpPr txBox="1">
            <a:spLocks noGrp="1"/>
          </p:cNvSpPr>
          <p:nvPr>
            <p:ph type="title" idx="7" hasCustomPrompt="1"/>
          </p:nvPr>
        </p:nvSpPr>
        <p:spPr>
          <a:xfrm>
            <a:off x="4670095" y="1703481"/>
            <a:ext cx="696300" cy="640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4"/>
          <p:cNvSpPr txBox="1">
            <a:spLocks noGrp="1"/>
          </p:cNvSpPr>
          <p:nvPr>
            <p:ph type="title" idx="8" hasCustomPrompt="1"/>
          </p:nvPr>
        </p:nvSpPr>
        <p:spPr>
          <a:xfrm>
            <a:off x="4670095" y="2948281"/>
            <a:ext cx="696300" cy="640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b="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4"/>
          <p:cNvSpPr txBox="1">
            <a:spLocks noGrp="1"/>
          </p:cNvSpPr>
          <p:nvPr>
            <p:ph type="subTitle" idx="9"/>
          </p:nvPr>
        </p:nvSpPr>
        <p:spPr>
          <a:xfrm>
            <a:off x="2007598" y="1841775"/>
            <a:ext cx="2466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14"/>
          <p:cNvSpPr txBox="1">
            <a:spLocks noGrp="1"/>
          </p:cNvSpPr>
          <p:nvPr>
            <p:ph type="subTitle" idx="13"/>
          </p:nvPr>
        </p:nvSpPr>
        <p:spPr>
          <a:xfrm>
            <a:off x="5366402" y="1841775"/>
            <a:ext cx="2466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9" name="Google Shape;199;p14"/>
          <p:cNvSpPr txBox="1">
            <a:spLocks noGrp="1"/>
          </p:cNvSpPr>
          <p:nvPr>
            <p:ph type="subTitle" idx="14"/>
          </p:nvPr>
        </p:nvSpPr>
        <p:spPr>
          <a:xfrm>
            <a:off x="2007598" y="3143729"/>
            <a:ext cx="2466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0" name="Google Shape;200;p14"/>
          <p:cNvSpPr txBox="1">
            <a:spLocks noGrp="1"/>
          </p:cNvSpPr>
          <p:nvPr>
            <p:ph type="subTitle" idx="15"/>
          </p:nvPr>
        </p:nvSpPr>
        <p:spPr>
          <a:xfrm>
            <a:off x="5366402" y="3143729"/>
            <a:ext cx="2466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01" name="Google Shape;201;p14"/>
          <p:cNvGrpSpPr/>
          <p:nvPr/>
        </p:nvGrpSpPr>
        <p:grpSpPr>
          <a:xfrm flipH="1">
            <a:off x="270488" y="4418075"/>
            <a:ext cx="385800" cy="381000"/>
            <a:chOff x="6069775" y="4352925"/>
            <a:chExt cx="385800" cy="381000"/>
          </a:xfrm>
        </p:grpSpPr>
        <p:sp>
          <p:nvSpPr>
            <p:cNvPr id="202" name="Google Shape;202;p14"/>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03" name="Google Shape;203;p14"/>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4"/>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05" name="Google Shape;205;p14"/>
          <p:cNvGrpSpPr/>
          <p:nvPr/>
        </p:nvGrpSpPr>
        <p:grpSpPr>
          <a:xfrm flipH="1">
            <a:off x="8693663" y="4197338"/>
            <a:ext cx="160500" cy="601747"/>
            <a:chOff x="449500" y="4227400"/>
            <a:chExt cx="160500" cy="642000"/>
          </a:xfrm>
        </p:grpSpPr>
        <p:sp>
          <p:nvSpPr>
            <p:cNvPr id="206" name="Google Shape;206;p14"/>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07" name="Google Shape;207;p14"/>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08" name="Google Shape;208;p14"/>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09" name="Google Shape;209;p14"/>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210" name="Google Shape;210;p14"/>
          <p:cNvGrpSpPr/>
          <p:nvPr/>
        </p:nvGrpSpPr>
        <p:grpSpPr>
          <a:xfrm flipH="1">
            <a:off x="8109888" y="1264600"/>
            <a:ext cx="1891175" cy="1269988"/>
            <a:chOff x="-792175" y="1876250"/>
            <a:chExt cx="1891175" cy="1269988"/>
          </a:xfrm>
        </p:grpSpPr>
        <p:sp>
          <p:nvSpPr>
            <p:cNvPr id="211" name="Google Shape;211;p14"/>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12" name="Google Shape;212;p14"/>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13" name="Google Shape;213;p14"/>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214"/>
        <p:cNvGrpSpPr/>
        <p:nvPr/>
      </p:nvGrpSpPr>
      <p:grpSpPr>
        <a:xfrm>
          <a:off x="0" y="0"/>
          <a:ext cx="0" cy="0"/>
          <a:chOff x="0" y="0"/>
          <a:chExt cx="0" cy="0"/>
        </a:xfrm>
      </p:grpSpPr>
      <p:sp>
        <p:nvSpPr>
          <p:cNvPr id="215" name="Google Shape;21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6" name="Google Shape;216;p15"/>
          <p:cNvSpPr txBox="1">
            <a:spLocks noGrp="1"/>
          </p:cNvSpPr>
          <p:nvPr>
            <p:ph type="subTitle" idx="1"/>
          </p:nvPr>
        </p:nvSpPr>
        <p:spPr>
          <a:xfrm>
            <a:off x="4804600" y="1628750"/>
            <a:ext cx="3016800" cy="2171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7" name="Google Shape;217;p15"/>
          <p:cNvSpPr txBox="1">
            <a:spLocks noGrp="1"/>
          </p:cNvSpPr>
          <p:nvPr>
            <p:ph type="subTitle" idx="2"/>
          </p:nvPr>
        </p:nvSpPr>
        <p:spPr>
          <a:xfrm>
            <a:off x="1322600" y="1628750"/>
            <a:ext cx="3016800" cy="2171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18" name="Google Shape;218;p15"/>
          <p:cNvGrpSpPr/>
          <p:nvPr/>
        </p:nvGrpSpPr>
        <p:grpSpPr>
          <a:xfrm>
            <a:off x="8546950" y="349000"/>
            <a:ext cx="385800" cy="381000"/>
            <a:chOff x="6069775" y="4352925"/>
            <a:chExt cx="385800" cy="381000"/>
          </a:xfrm>
        </p:grpSpPr>
        <p:sp>
          <p:nvSpPr>
            <p:cNvPr id="219" name="Google Shape;219;p15"/>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20" name="Google Shape;220;p15"/>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15"/>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15"/>
          <p:cNvGrpSpPr/>
          <p:nvPr/>
        </p:nvGrpSpPr>
        <p:grpSpPr>
          <a:xfrm>
            <a:off x="335675" y="4267457"/>
            <a:ext cx="8484425" cy="601747"/>
            <a:chOff x="335675" y="4267457"/>
            <a:chExt cx="8484425" cy="601747"/>
          </a:xfrm>
        </p:grpSpPr>
        <p:grpSp>
          <p:nvGrpSpPr>
            <p:cNvPr id="223" name="Google Shape;223;p15"/>
            <p:cNvGrpSpPr/>
            <p:nvPr/>
          </p:nvGrpSpPr>
          <p:grpSpPr>
            <a:xfrm>
              <a:off x="335675" y="4267457"/>
              <a:ext cx="160500" cy="601747"/>
              <a:chOff x="449500" y="4227400"/>
              <a:chExt cx="160500" cy="642000"/>
            </a:xfrm>
          </p:grpSpPr>
          <p:sp>
            <p:nvSpPr>
              <p:cNvPr id="224" name="Google Shape;224;p1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25" name="Google Shape;225;p1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26" name="Google Shape;226;p1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27" name="Google Shape;227;p1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228" name="Google Shape;228;p15"/>
            <p:cNvGrpSpPr/>
            <p:nvPr/>
          </p:nvGrpSpPr>
          <p:grpSpPr>
            <a:xfrm>
              <a:off x="8659600" y="4267457"/>
              <a:ext cx="160500" cy="601747"/>
              <a:chOff x="449500" y="4227400"/>
              <a:chExt cx="160500" cy="642000"/>
            </a:xfrm>
          </p:grpSpPr>
          <p:sp>
            <p:nvSpPr>
              <p:cNvPr id="229" name="Google Shape;229;p1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30" name="Google Shape;230;p1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31" name="Google Shape;231;p1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32" name="Google Shape;232;p1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33"/>
        <p:cNvGrpSpPr/>
        <p:nvPr/>
      </p:nvGrpSpPr>
      <p:grpSpPr>
        <a:xfrm>
          <a:off x="0" y="0"/>
          <a:ext cx="0" cy="0"/>
          <a:chOff x="0" y="0"/>
          <a:chExt cx="0" cy="0"/>
        </a:xfrm>
      </p:grpSpPr>
      <p:sp>
        <p:nvSpPr>
          <p:cNvPr id="234" name="Google Shape;23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5" name="Google Shape;235;p16"/>
          <p:cNvSpPr txBox="1">
            <a:spLocks noGrp="1"/>
          </p:cNvSpPr>
          <p:nvPr>
            <p:ph type="subTitle" idx="1"/>
          </p:nvPr>
        </p:nvSpPr>
        <p:spPr>
          <a:xfrm>
            <a:off x="1947450" y="1881600"/>
            <a:ext cx="5249100" cy="642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36" name="Google Shape;236;p16"/>
          <p:cNvSpPr txBox="1">
            <a:spLocks noGrp="1"/>
          </p:cNvSpPr>
          <p:nvPr>
            <p:ph type="subTitle" idx="2"/>
          </p:nvPr>
        </p:nvSpPr>
        <p:spPr>
          <a:xfrm>
            <a:off x="1947450" y="3559600"/>
            <a:ext cx="5249100" cy="642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37" name="Google Shape;237;p16"/>
          <p:cNvSpPr txBox="1">
            <a:spLocks noGrp="1"/>
          </p:cNvSpPr>
          <p:nvPr>
            <p:ph type="subTitle" idx="3"/>
          </p:nvPr>
        </p:nvSpPr>
        <p:spPr>
          <a:xfrm>
            <a:off x="1947450" y="1508700"/>
            <a:ext cx="5249100" cy="36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8" name="Google Shape;238;p16"/>
          <p:cNvSpPr txBox="1">
            <a:spLocks noGrp="1"/>
          </p:cNvSpPr>
          <p:nvPr>
            <p:ph type="subTitle" idx="4"/>
          </p:nvPr>
        </p:nvSpPr>
        <p:spPr>
          <a:xfrm>
            <a:off x="1947450" y="3189700"/>
            <a:ext cx="5249100" cy="36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9" name="Google Shape;239;p16"/>
          <p:cNvGrpSpPr/>
          <p:nvPr/>
        </p:nvGrpSpPr>
        <p:grpSpPr>
          <a:xfrm flipH="1">
            <a:off x="520313" y="4418075"/>
            <a:ext cx="385800" cy="381000"/>
            <a:chOff x="6069775" y="4352925"/>
            <a:chExt cx="385800" cy="381000"/>
          </a:xfrm>
        </p:grpSpPr>
        <p:sp>
          <p:nvSpPr>
            <p:cNvPr id="240" name="Google Shape;240;p16"/>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41" name="Google Shape;241;p16"/>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16"/>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43" name="Google Shape;243;p16"/>
          <p:cNvGrpSpPr/>
          <p:nvPr/>
        </p:nvGrpSpPr>
        <p:grpSpPr>
          <a:xfrm flipH="1">
            <a:off x="8109888" y="1264600"/>
            <a:ext cx="1891175" cy="1269988"/>
            <a:chOff x="-792175" y="1876250"/>
            <a:chExt cx="1891175" cy="1269988"/>
          </a:xfrm>
        </p:grpSpPr>
        <p:sp>
          <p:nvSpPr>
            <p:cNvPr id="244" name="Google Shape;244;p16"/>
            <p:cNvSpPr/>
            <p:nvPr/>
          </p:nvSpPr>
          <p:spPr>
            <a:xfrm>
              <a:off x="-406400" y="23207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45" name="Google Shape;245;p16"/>
            <p:cNvSpPr/>
            <p:nvPr/>
          </p:nvSpPr>
          <p:spPr>
            <a:xfrm>
              <a:off x="-792175" y="18762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46" name="Google Shape;246;p16"/>
            <p:cNvSpPr/>
            <p:nvPr/>
          </p:nvSpPr>
          <p:spPr>
            <a:xfrm>
              <a:off x="-792175" y="2765238"/>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247" name="Google Shape;247;p16"/>
          <p:cNvGrpSpPr/>
          <p:nvPr/>
        </p:nvGrpSpPr>
        <p:grpSpPr>
          <a:xfrm>
            <a:off x="8659600" y="4267457"/>
            <a:ext cx="160500" cy="601747"/>
            <a:chOff x="449500" y="4227400"/>
            <a:chExt cx="160500" cy="642000"/>
          </a:xfrm>
        </p:grpSpPr>
        <p:sp>
          <p:nvSpPr>
            <p:cNvPr id="248" name="Google Shape;248;p1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49" name="Google Shape;249;p1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50" name="Google Shape;250;p1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51" name="Google Shape;251;p1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17"/>
          <p:cNvSpPr txBox="1">
            <a:spLocks noGrp="1"/>
          </p:cNvSpPr>
          <p:nvPr>
            <p:ph type="subTitle" idx="1"/>
          </p:nvPr>
        </p:nvSpPr>
        <p:spPr>
          <a:xfrm>
            <a:off x="948731" y="3310824"/>
            <a:ext cx="23055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4" name="Google Shape;254;p17"/>
          <p:cNvSpPr txBox="1">
            <a:spLocks noGrp="1"/>
          </p:cNvSpPr>
          <p:nvPr>
            <p:ph type="subTitle" idx="2"/>
          </p:nvPr>
        </p:nvSpPr>
        <p:spPr>
          <a:xfrm>
            <a:off x="3390671" y="3310824"/>
            <a:ext cx="23055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5" name="Google Shape;255;p17"/>
          <p:cNvSpPr txBox="1">
            <a:spLocks noGrp="1"/>
          </p:cNvSpPr>
          <p:nvPr>
            <p:ph type="subTitle" idx="3"/>
          </p:nvPr>
        </p:nvSpPr>
        <p:spPr>
          <a:xfrm>
            <a:off x="5889769" y="3310824"/>
            <a:ext cx="23055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6" name="Google Shape;25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17"/>
          <p:cNvSpPr txBox="1">
            <a:spLocks noGrp="1"/>
          </p:cNvSpPr>
          <p:nvPr>
            <p:ph type="subTitle" idx="4"/>
          </p:nvPr>
        </p:nvSpPr>
        <p:spPr>
          <a:xfrm>
            <a:off x="948731" y="3000275"/>
            <a:ext cx="23055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17"/>
          <p:cNvSpPr txBox="1">
            <a:spLocks noGrp="1"/>
          </p:cNvSpPr>
          <p:nvPr>
            <p:ph type="subTitle" idx="5"/>
          </p:nvPr>
        </p:nvSpPr>
        <p:spPr>
          <a:xfrm>
            <a:off x="3390672" y="3000275"/>
            <a:ext cx="23055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17"/>
          <p:cNvSpPr txBox="1">
            <a:spLocks noGrp="1"/>
          </p:cNvSpPr>
          <p:nvPr>
            <p:ph type="subTitle" idx="6"/>
          </p:nvPr>
        </p:nvSpPr>
        <p:spPr>
          <a:xfrm>
            <a:off x="5889769" y="3000275"/>
            <a:ext cx="23055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60" name="Google Shape;260;p17"/>
          <p:cNvGrpSpPr/>
          <p:nvPr/>
        </p:nvGrpSpPr>
        <p:grpSpPr>
          <a:xfrm flipH="1">
            <a:off x="520313" y="4418075"/>
            <a:ext cx="385800" cy="381000"/>
            <a:chOff x="6069775" y="4352925"/>
            <a:chExt cx="385800" cy="381000"/>
          </a:xfrm>
        </p:grpSpPr>
        <p:sp>
          <p:nvSpPr>
            <p:cNvPr id="261" name="Google Shape;261;p1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62" name="Google Shape;262;p1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1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64" name="Google Shape;264;p17"/>
          <p:cNvGrpSpPr/>
          <p:nvPr/>
        </p:nvGrpSpPr>
        <p:grpSpPr>
          <a:xfrm flipH="1">
            <a:off x="7984608" y="4172721"/>
            <a:ext cx="709065" cy="601645"/>
            <a:chOff x="8076238" y="467775"/>
            <a:chExt cx="709065" cy="601645"/>
          </a:xfrm>
        </p:grpSpPr>
        <p:sp>
          <p:nvSpPr>
            <p:cNvPr id="265" name="Google Shape;265;p1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66" name="Google Shape;266;p1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67" name="Google Shape;267;p17"/>
            <p:cNvCxnSpPr>
              <a:stCxn id="265" idx="2"/>
              <a:endCxn id="266"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268" name="Google Shape;268;p17"/>
          <p:cNvGrpSpPr/>
          <p:nvPr/>
        </p:nvGrpSpPr>
        <p:grpSpPr>
          <a:xfrm>
            <a:off x="8647800" y="369077"/>
            <a:ext cx="160500" cy="601747"/>
            <a:chOff x="449500" y="4227400"/>
            <a:chExt cx="160500" cy="642000"/>
          </a:xfrm>
        </p:grpSpPr>
        <p:sp>
          <p:nvSpPr>
            <p:cNvPr id="269" name="Google Shape;269;p1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70" name="Google Shape;270;p1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71" name="Google Shape;271;p1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72" name="Google Shape;272;p1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3"/>
        <p:cNvGrpSpPr/>
        <p:nvPr/>
      </p:nvGrpSpPr>
      <p:grpSpPr>
        <a:xfrm>
          <a:off x="0" y="0"/>
          <a:ext cx="0" cy="0"/>
          <a:chOff x="0" y="0"/>
          <a:chExt cx="0" cy="0"/>
        </a:xfrm>
      </p:grpSpPr>
      <p:sp>
        <p:nvSpPr>
          <p:cNvPr id="274" name="Google Shape;27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18"/>
          <p:cNvSpPr txBox="1">
            <a:spLocks noGrp="1"/>
          </p:cNvSpPr>
          <p:nvPr>
            <p:ph type="subTitle" idx="1"/>
          </p:nvPr>
        </p:nvSpPr>
        <p:spPr>
          <a:xfrm>
            <a:off x="1324606" y="2040777"/>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6" name="Google Shape;276;p18"/>
          <p:cNvSpPr txBox="1">
            <a:spLocks noGrp="1"/>
          </p:cNvSpPr>
          <p:nvPr>
            <p:ph type="subTitle" idx="2"/>
          </p:nvPr>
        </p:nvSpPr>
        <p:spPr>
          <a:xfrm>
            <a:off x="3561760" y="2040777"/>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7" name="Google Shape;277;p18"/>
          <p:cNvSpPr txBox="1">
            <a:spLocks noGrp="1"/>
          </p:cNvSpPr>
          <p:nvPr>
            <p:ph type="subTitle" idx="3"/>
          </p:nvPr>
        </p:nvSpPr>
        <p:spPr>
          <a:xfrm>
            <a:off x="1324606" y="3529975"/>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8" name="Google Shape;278;p18"/>
          <p:cNvSpPr txBox="1">
            <a:spLocks noGrp="1"/>
          </p:cNvSpPr>
          <p:nvPr>
            <p:ph type="subTitle" idx="4"/>
          </p:nvPr>
        </p:nvSpPr>
        <p:spPr>
          <a:xfrm>
            <a:off x="3561760" y="3529975"/>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9" name="Google Shape;279;p18"/>
          <p:cNvSpPr txBox="1">
            <a:spLocks noGrp="1"/>
          </p:cNvSpPr>
          <p:nvPr>
            <p:ph type="subTitle" idx="5"/>
          </p:nvPr>
        </p:nvSpPr>
        <p:spPr>
          <a:xfrm>
            <a:off x="5798894" y="2040777"/>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80" name="Google Shape;280;p18"/>
          <p:cNvSpPr txBox="1">
            <a:spLocks noGrp="1"/>
          </p:cNvSpPr>
          <p:nvPr>
            <p:ph type="subTitle" idx="6"/>
          </p:nvPr>
        </p:nvSpPr>
        <p:spPr>
          <a:xfrm>
            <a:off x="5798894" y="3529975"/>
            <a:ext cx="20205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81" name="Google Shape;281;p18"/>
          <p:cNvSpPr txBox="1">
            <a:spLocks noGrp="1"/>
          </p:cNvSpPr>
          <p:nvPr>
            <p:ph type="subTitle" idx="7"/>
          </p:nvPr>
        </p:nvSpPr>
        <p:spPr>
          <a:xfrm>
            <a:off x="1324600" y="1610350"/>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2" name="Google Shape;282;p18"/>
          <p:cNvSpPr txBox="1">
            <a:spLocks noGrp="1"/>
          </p:cNvSpPr>
          <p:nvPr>
            <p:ph type="subTitle" idx="8"/>
          </p:nvPr>
        </p:nvSpPr>
        <p:spPr>
          <a:xfrm>
            <a:off x="3561758" y="1610350"/>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3" name="Google Shape;283;p18"/>
          <p:cNvSpPr txBox="1">
            <a:spLocks noGrp="1"/>
          </p:cNvSpPr>
          <p:nvPr>
            <p:ph type="subTitle" idx="9"/>
          </p:nvPr>
        </p:nvSpPr>
        <p:spPr>
          <a:xfrm>
            <a:off x="1324600" y="3099526"/>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4" name="Google Shape;284;p18"/>
          <p:cNvSpPr txBox="1">
            <a:spLocks noGrp="1"/>
          </p:cNvSpPr>
          <p:nvPr>
            <p:ph type="subTitle" idx="13"/>
          </p:nvPr>
        </p:nvSpPr>
        <p:spPr>
          <a:xfrm>
            <a:off x="3561758" y="3099526"/>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5" name="Google Shape;285;p18"/>
          <p:cNvSpPr txBox="1">
            <a:spLocks noGrp="1"/>
          </p:cNvSpPr>
          <p:nvPr>
            <p:ph type="subTitle" idx="14"/>
          </p:nvPr>
        </p:nvSpPr>
        <p:spPr>
          <a:xfrm>
            <a:off x="5798896" y="1610350"/>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6" name="Google Shape;286;p18"/>
          <p:cNvSpPr txBox="1">
            <a:spLocks noGrp="1"/>
          </p:cNvSpPr>
          <p:nvPr>
            <p:ph type="subTitle" idx="15"/>
          </p:nvPr>
        </p:nvSpPr>
        <p:spPr>
          <a:xfrm>
            <a:off x="5798896" y="3099526"/>
            <a:ext cx="2020500" cy="50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87" name="Google Shape;287;p18"/>
          <p:cNvGrpSpPr/>
          <p:nvPr/>
        </p:nvGrpSpPr>
        <p:grpSpPr>
          <a:xfrm>
            <a:off x="8237875" y="349000"/>
            <a:ext cx="385800" cy="381000"/>
            <a:chOff x="6069775" y="4352925"/>
            <a:chExt cx="385800" cy="381000"/>
          </a:xfrm>
        </p:grpSpPr>
        <p:sp>
          <p:nvSpPr>
            <p:cNvPr id="288" name="Google Shape;288;p18"/>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289" name="Google Shape;289;p18"/>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18"/>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91" name="Google Shape;291;p18"/>
          <p:cNvGrpSpPr/>
          <p:nvPr/>
        </p:nvGrpSpPr>
        <p:grpSpPr>
          <a:xfrm>
            <a:off x="335675" y="4267457"/>
            <a:ext cx="160500" cy="601747"/>
            <a:chOff x="449500" y="4227400"/>
            <a:chExt cx="160500" cy="642000"/>
          </a:xfrm>
        </p:grpSpPr>
        <p:sp>
          <p:nvSpPr>
            <p:cNvPr id="292" name="Google Shape;292;p18"/>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93" name="Google Shape;293;p18"/>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94" name="Google Shape;294;p18"/>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295" name="Google Shape;295;p18"/>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98" name="Google Shape;298;p19"/>
          <p:cNvSpPr txBox="1">
            <a:spLocks noGrp="1"/>
          </p:cNvSpPr>
          <p:nvPr>
            <p:ph type="body" idx="1"/>
          </p:nvPr>
        </p:nvSpPr>
        <p:spPr>
          <a:xfrm>
            <a:off x="720000" y="1259925"/>
            <a:ext cx="7704000" cy="1728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grpSp>
        <p:nvGrpSpPr>
          <p:cNvPr id="299" name="Google Shape;299;p19"/>
          <p:cNvGrpSpPr/>
          <p:nvPr/>
        </p:nvGrpSpPr>
        <p:grpSpPr>
          <a:xfrm flipH="1">
            <a:off x="520313" y="4418075"/>
            <a:ext cx="385800" cy="381000"/>
            <a:chOff x="6069775" y="4352925"/>
            <a:chExt cx="385800" cy="381000"/>
          </a:xfrm>
        </p:grpSpPr>
        <p:sp>
          <p:nvSpPr>
            <p:cNvPr id="300" name="Google Shape;300;p19"/>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01" name="Google Shape;301;p19"/>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19"/>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03" name="Google Shape;303;p19"/>
          <p:cNvGrpSpPr/>
          <p:nvPr/>
        </p:nvGrpSpPr>
        <p:grpSpPr>
          <a:xfrm rot="-6299960" flipH="1">
            <a:off x="8076243" y="349342"/>
            <a:ext cx="709044" cy="764077"/>
            <a:chOff x="8076238" y="399675"/>
            <a:chExt cx="709065" cy="764100"/>
          </a:xfrm>
        </p:grpSpPr>
        <p:sp>
          <p:nvSpPr>
            <p:cNvPr id="304" name="Google Shape;304;p19"/>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05" name="Google Shape;305;p19"/>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06" name="Google Shape;306;p19"/>
            <p:cNvCxnSpPr>
              <a:stCxn id="304" idx="2"/>
              <a:endCxn id="305" idx="1"/>
            </p:cNvCxnSpPr>
            <p:nvPr/>
          </p:nvCxnSpPr>
          <p:spPr>
            <a:xfrm rot="-6300372" flipH="1">
              <a:off x="8083178" y="548930"/>
              <a:ext cx="666220" cy="465590"/>
            </a:xfrm>
            <a:prstGeom prst="curvedConnector2">
              <a:avLst/>
            </a:prstGeom>
            <a:noFill/>
            <a:ln w="19050" cap="flat" cmpd="sng">
              <a:solidFill>
                <a:schemeClr val="lt2"/>
              </a:solidFill>
              <a:prstDash val="solid"/>
              <a:round/>
              <a:headEnd type="none" w="med" len="med"/>
              <a:tailEnd type="none" w="med" len="med"/>
            </a:ln>
          </p:spPr>
        </p:cxnSp>
      </p:grpSp>
      <p:grpSp>
        <p:nvGrpSpPr>
          <p:cNvPr id="307" name="Google Shape;307;p19"/>
          <p:cNvGrpSpPr/>
          <p:nvPr/>
        </p:nvGrpSpPr>
        <p:grpSpPr>
          <a:xfrm>
            <a:off x="8659600" y="4267457"/>
            <a:ext cx="160500" cy="601747"/>
            <a:chOff x="449500" y="4227400"/>
            <a:chExt cx="160500" cy="642000"/>
          </a:xfrm>
        </p:grpSpPr>
        <p:sp>
          <p:nvSpPr>
            <p:cNvPr id="308" name="Google Shape;308;p1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09" name="Google Shape;309;p1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10" name="Google Shape;310;p1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11" name="Google Shape;311;p1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_3">
    <p:spTree>
      <p:nvGrpSpPr>
        <p:cNvPr id="1" name="Shape 312"/>
        <p:cNvGrpSpPr/>
        <p:nvPr/>
      </p:nvGrpSpPr>
      <p:grpSpPr>
        <a:xfrm>
          <a:off x="0" y="0"/>
          <a:ext cx="0" cy="0"/>
          <a:chOff x="0" y="0"/>
          <a:chExt cx="0" cy="0"/>
        </a:xfrm>
      </p:grpSpPr>
      <p:sp>
        <p:nvSpPr>
          <p:cNvPr id="313" name="Google Shape;313;p20"/>
          <p:cNvSpPr txBox="1">
            <a:spLocks noGrp="1"/>
          </p:cNvSpPr>
          <p:nvPr>
            <p:ph type="title"/>
          </p:nvPr>
        </p:nvSpPr>
        <p:spPr>
          <a:xfrm>
            <a:off x="720000" y="445025"/>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4" name="Google Shape;314;p20"/>
          <p:cNvSpPr txBox="1">
            <a:spLocks noGrp="1"/>
          </p:cNvSpPr>
          <p:nvPr>
            <p:ph type="subTitle" idx="1"/>
          </p:nvPr>
        </p:nvSpPr>
        <p:spPr>
          <a:xfrm>
            <a:off x="720000" y="1025350"/>
            <a:ext cx="7704000" cy="358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2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315" name="Google Shape;315;p20"/>
          <p:cNvGrpSpPr/>
          <p:nvPr/>
        </p:nvGrpSpPr>
        <p:grpSpPr>
          <a:xfrm>
            <a:off x="8237875" y="4418075"/>
            <a:ext cx="385800" cy="381000"/>
            <a:chOff x="6069775" y="4352925"/>
            <a:chExt cx="385800" cy="381000"/>
          </a:xfrm>
        </p:grpSpPr>
        <p:sp>
          <p:nvSpPr>
            <p:cNvPr id="316" name="Google Shape;316;p20"/>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17" name="Google Shape;317;p20"/>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20"/>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19" name="Google Shape;319;p20"/>
          <p:cNvGrpSpPr/>
          <p:nvPr/>
        </p:nvGrpSpPr>
        <p:grpSpPr>
          <a:xfrm>
            <a:off x="335675" y="369077"/>
            <a:ext cx="8472625" cy="4500127"/>
            <a:chOff x="335675" y="369077"/>
            <a:chExt cx="8472625" cy="4500127"/>
          </a:xfrm>
        </p:grpSpPr>
        <p:grpSp>
          <p:nvGrpSpPr>
            <p:cNvPr id="320" name="Google Shape;320;p20"/>
            <p:cNvGrpSpPr/>
            <p:nvPr/>
          </p:nvGrpSpPr>
          <p:grpSpPr>
            <a:xfrm>
              <a:off x="335675" y="4267457"/>
              <a:ext cx="160500" cy="601747"/>
              <a:chOff x="449500" y="4227400"/>
              <a:chExt cx="160500" cy="642000"/>
            </a:xfrm>
          </p:grpSpPr>
          <p:sp>
            <p:nvSpPr>
              <p:cNvPr id="321" name="Google Shape;321;p20"/>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2" name="Google Shape;322;p20"/>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3" name="Google Shape;323;p20"/>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4" name="Google Shape;324;p20"/>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25" name="Google Shape;325;p20"/>
            <p:cNvGrpSpPr/>
            <p:nvPr/>
          </p:nvGrpSpPr>
          <p:grpSpPr>
            <a:xfrm>
              <a:off x="8647800" y="369077"/>
              <a:ext cx="160500" cy="601747"/>
              <a:chOff x="449500" y="4227400"/>
              <a:chExt cx="160500" cy="642000"/>
            </a:xfrm>
          </p:grpSpPr>
          <p:sp>
            <p:nvSpPr>
              <p:cNvPr id="326" name="Google Shape;326;p20"/>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7" name="Google Shape;327;p20"/>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8" name="Google Shape;328;p20"/>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29" name="Google Shape;329;p20"/>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849850" y="2303250"/>
            <a:ext cx="42045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1849850" y="1159350"/>
            <a:ext cx="1702500" cy="1142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1849850" y="3473425"/>
            <a:ext cx="4204500" cy="457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30" name="Google Shape;30;p3"/>
          <p:cNvGrpSpPr/>
          <p:nvPr/>
        </p:nvGrpSpPr>
        <p:grpSpPr>
          <a:xfrm>
            <a:off x="8237875" y="3997725"/>
            <a:ext cx="385800" cy="381000"/>
            <a:chOff x="6069775" y="4352925"/>
            <a:chExt cx="385800" cy="381000"/>
          </a:xfrm>
        </p:grpSpPr>
        <p:sp>
          <p:nvSpPr>
            <p:cNvPr id="31" name="Google Shape;31;p3"/>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2" name="Google Shape;32;p3"/>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4" name="Google Shape;34;p3"/>
          <p:cNvGrpSpPr/>
          <p:nvPr/>
        </p:nvGrpSpPr>
        <p:grpSpPr>
          <a:xfrm>
            <a:off x="-792175" y="539500"/>
            <a:ext cx="1891175" cy="1269988"/>
            <a:chOff x="-792175" y="1876250"/>
            <a:chExt cx="1891175" cy="1269988"/>
          </a:xfrm>
        </p:grpSpPr>
        <p:sp>
          <p:nvSpPr>
            <p:cNvPr id="35" name="Google Shape;35;p3"/>
            <p:cNvSpPr/>
            <p:nvPr/>
          </p:nvSpPr>
          <p:spPr>
            <a:xfrm>
              <a:off x="-406400" y="23207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 name="Google Shape;36;p3"/>
            <p:cNvSpPr/>
            <p:nvPr/>
          </p:nvSpPr>
          <p:spPr>
            <a:xfrm>
              <a:off x="-792175" y="18762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 name="Google Shape;37;p3"/>
            <p:cNvSpPr/>
            <p:nvPr/>
          </p:nvSpPr>
          <p:spPr>
            <a:xfrm>
              <a:off x="-792175" y="2765238"/>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8" name="Google Shape;38;p3"/>
          <p:cNvGrpSpPr/>
          <p:nvPr/>
        </p:nvGrpSpPr>
        <p:grpSpPr>
          <a:xfrm>
            <a:off x="335675" y="369077"/>
            <a:ext cx="8472625" cy="4500127"/>
            <a:chOff x="335675" y="369077"/>
            <a:chExt cx="8472625" cy="4500127"/>
          </a:xfrm>
        </p:grpSpPr>
        <p:grpSp>
          <p:nvGrpSpPr>
            <p:cNvPr id="39" name="Google Shape;39;p3"/>
            <p:cNvGrpSpPr/>
            <p:nvPr/>
          </p:nvGrpSpPr>
          <p:grpSpPr>
            <a:xfrm>
              <a:off x="335675" y="4267457"/>
              <a:ext cx="160500" cy="601747"/>
              <a:chOff x="449500" y="4227400"/>
              <a:chExt cx="160500" cy="642000"/>
            </a:xfrm>
          </p:grpSpPr>
          <p:sp>
            <p:nvSpPr>
              <p:cNvPr id="40" name="Google Shape;40;p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1" name="Google Shape;41;p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2" name="Google Shape;42;p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3" name="Google Shape;43;p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44" name="Google Shape;44;p3"/>
            <p:cNvGrpSpPr/>
            <p:nvPr/>
          </p:nvGrpSpPr>
          <p:grpSpPr>
            <a:xfrm>
              <a:off x="8647800" y="369077"/>
              <a:ext cx="160500" cy="601747"/>
              <a:chOff x="449500" y="4227400"/>
              <a:chExt cx="160500" cy="642000"/>
            </a:xfrm>
          </p:grpSpPr>
          <p:sp>
            <p:nvSpPr>
              <p:cNvPr id="45" name="Google Shape;45;p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6" name="Google Shape;46;p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7" name="Google Shape;47;p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8" name="Google Shape;48;p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30"/>
        <p:cNvGrpSpPr/>
        <p:nvPr/>
      </p:nvGrpSpPr>
      <p:grpSpPr>
        <a:xfrm>
          <a:off x="0" y="0"/>
          <a:ext cx="0" cy="0"/>
          <a:chOff x="0" y="0"/>
          <a:chExt cx="0" cy="0"/>
        </a:xfrm>
      </p:grpSpPr>
      <p:sp>
        <p:nvSpPr>
          <p:cNvPr id="331" name="Google Shape;331;p21"/>
          <p:cNvSpPr txBox="1">
            <a:spLocks noGrp="1"/>
          </p:cNvSpPr>
          <p:nvPr>
            <p:ph type="title"/>
          </p:nvPr>
        </p:nvSpPr>
        <p:spPr>
          <a:xfrm>
            <a:off x="1849850" y="539500"/>
            <a:ext cx="4945800" cy="1204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txBox="1">
            <a:spLocks noGrp="1"/>
          </p:cNvSpPr>
          <p:nvPr>
            <p:ph type="subTitle" idx="1"/>
          </p:nvPr>
        </p:nvSpPr>
        <p:spPr>
          <a:xfrm>
            <a:off x="1849850" y="1613830"/>
            <a:ext cx="4945800" cy="110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1"/>
          <p:cNvSpPr txBox="1"/>
          <p:nvPr/>
        </p:nvSpPr>
        <p:spPr>
          <a:xfrm>
            <a:off x="1849850" y="3657200"/>
            <a:ext cx="49458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chemeClr val="dk1"/>
                </a:solidFill>
                <a:latin typeface="Mulish"/>
                <a:ea typeface="Mulish"/>
                <a:cs typeface="Mulish"/>
                <a:sym typeface="Mulish"/>
              </a:rPr>
              <a:t>CREDITS: This presentation template was created by </a:t>
            </a:r>
            <a:r>
              <a:rPr lang="en" sz="1100" b="1" u="sng">
                <a:solidFill>
                  <a:schemeClr val="hlink"/>
                </a:solidFill>
                <a:latin typeface="Mulish"/>
                <a:ea typeface="Mulish"/>
                <a:cs typeface="Mulish"/>
                <a:sym typeface="Mulish"/>
                <a:hlinkClick r:id="rId2"/>
              </a:rPr>
              <a:t>Slidesgo</a:t>
            </a:r>
            <a:r>
              <a:rPr lang="en" sz="1100" b="1">
                <a:solidFill>
                  <a:schemeClr val="dk1"/>
                </a:solidFill>
                <a:latin typeface="Mulish"/>
                <a:ea typeface="Mulish"/>
                <a:cs typeface="Mulish"/>
                <a:sym typeface="Mulish"/>
              </a:rPr>
              <a:t>,</a:t>
            </a:r>
            <a:r>
              <a:rPr lang="en" sz="1100">
                <a:solidFill>
                  <a:schemeClr val="dk1"/>
                </a:solidFill>
                <a:latin typeface="Mulish"/>
                <a:ea typeface="Mulish"/>
                <a:cs typeface="Mulish"/>
                <a:sym typeface="Mulish"/>
              </a:rPr>
              <a:t> and includes icons by </a:t>
            </a:r>
            <a:r>
              <a:rPr lang="en" sz="11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100">
                <a:solidFill>
                  <a:schemeClr val="dk1"/>
                </a:solidFill>
                <a:latin typeface="Mulish"/>
                <a:ea typeface="Mulish"/>
                <a:cs typeface="Mulish"/>
                <a:sym typeface="Mulish"/>
              </a:rPr>
              <a:t>, and infographics &amp; images by </a:t>
            </a:r>
            <a:r>
              <a:rPr lang="en" sz="11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100" b="1" u="sng">
                <a:solidFill>
                  <a:schemeClr val="dk1"/>
                </a:solidFill>
                <a:latin typeface="Mulish"/>
                <a:ea typeface="Mulish"/>
                <a:cs typeface="Mulish"/>
                <a:sym typeface="Mulish"/>
              </a:rPr>
              <a:t> </a:t>
            </a:r>
            <a:endParaRPr sz="1100" b="1" u="sng">
              <a:solidFill>
                <a:schemeClr val="dk1"/>
              </a:solidFill>
              <a:latin typeface="Mulish"/>
              <a:ea typeface="Mulish"/>
              <a:cs typeface="Mulish"/>
              <a:sym typeface="Mulish"/>
            </a:endParaRPr>
          </a:p>
        </p:txBody>
      </p:sp>
      <p:grpSp>
        <p:nvGrpSpPr>
          <p:cNvPr id="334" name="Google Shape;334;p21"/>
          <p:cNvGrpSpPr/>
          <p:nvPr/>
        </p:nvGrpSpPr>
        <p:grpSpPr>
          <a:xfrm>
            <a:off x="8156950" y="4102500"/>
            <a:ext cx="385800" cy="381000"/>
            <a:chOff x="6069775" y="4352925"/>
            <a:chExt cx="385800" cy="381000"/>
          </a:xfrm>
        </p:grpSpPr>
        <p:sp>
          <p:nvSpPr>
            <p:cNvPr id="335" name="Google Shape;335;p21"/>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36" name="Google Shape;336;p21"/>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1"/>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38" name="Google Shape;338;p21"/>
          <p:cNvGrpSpPr/>
          <p:nvPr/>
        </p:nvGrpSpPr>
        <p:grpSpPr>
          <a:xfrm>
            <a:off x="-792175" y="1876250"/>
            <a:ext cx="1891175" cy="1269988"/>
            <a:chOff x="-792175" y="1876250"/>
            <a:chExt cx="1891175" cy="1269988"/>
          </a:xfrm>
        </p:grpSpPr>
        <p:sp>
          <p:nvSpPr>
            <p:cNvPr id="339" name="Google Shape;339;p21"/>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40" name="Google Shape;340;p21"/>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41" name="Google Shape;341;p21"/>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42" name="Google Shape;342;p21"/>
          <p:cNvGrpSpPr/>
          <p:nvPr/>
        </p:nvGrpSpPr>
        <p:grpSpPr>
          <a:xfrm>
            <a:off x="335675" y="369077"/>
            <a:ext cx="8472625" cy="4500127"/>
            <a:chOff x="335675" y="369077"/>
            <a:chExt cx="8472625" cy="4500127"/>
          </a:xfrm>
        </p:grpSpPr>
        <p:grpSp>
          <p:nvGrpSpPr>
            <p:cNvPr id="343" name="Google Shape;343;p21"/>
            <p:cNvGrpSpPr/>
            <p:nvPr/>
          </p:nvGrpSpPr>
          <p:grpSpPr>
            <a:xfrm>
              <a:off x="335675" y="4267457"/>
              <a:ext cx="160500" cy="601747"/>
              <a:chOff x="449500" y="4227400"/>
              <a:chExt cx="160500" cy="642000"/>
            </a:xfrm>
          </p:grpSpPr>
          <p:sp>
            <p:nvSpPr>
              <p:cNvPr id="344" name="Google Shape;344;p21"/>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45" name="Google Shape;345;p21"/>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46" name="Google Shape;346;p21"/>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47" name="Google Shape;347;p21"/>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48" name="Google Shape;348;p21"/>
            <p:cNvGrpSpPr/>
            <p:nvPr/>
          </p:nvGrpSpPr>
          <p:grpSpPr>
            <a:xfrm>
              <a:off x="8647800" y="369077"/>
              <a:ext cx="160500" cy="601747"/>
              <a:chOff x="449500" y="4227400"/>
              <a:chExt cx="160500" cy="642000"/>
            </a:xfrm>
          </p:grpSpPr>
          <p:sp>
            <p:nvSpPr>
              <p:cNvPr id="349" name="Google Shape;349;p21"/>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50" name="Google Shape;350;p21"/>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51" name="Google Shape;351;p21"/>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52" name="Google Shape;352;p21"/>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53"/>
        <p:cNvGrpSpPr/>
        <p:nvPr/>
      </p:nvGrpSpPr>
      <p:grpSpPr>
        <a:xfrm>
          <a:off x="0" y="0"/>
          <a:ext cx="0" cy="0"/>
          <a:chOff x="0" y="0"/>
          <a:chExt cx="0" cy="0"/>
        </a:xfrm>
      </p:grpSpPr>
      <p:grpSp>
        <p:nvGrpSpPr>
          <p:cNvPr id="354" name="Google Shape;354;p22"/>
          <p:cNvGrpSpPr/>
          <p:nvPr/>
        </p:nvGrpSpPr>
        <p:grpSpPr>
          <a:xfrm flipH="1">
            <a:off x="270488" y="4418075"/>
            <a:ext cx="385800" cy="381000"/>
            <a:chOff x="6069775" y="4352925"/>
            <a:chExt cx="385800" cy="381000"/>
          </a:xfrm>
        </p:grpSpPr>
        <p:sp>
          <p:nvSpPr>
            <p:cNvPr id="355" name="Google Shape;355;p22"/>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56" name="Google Shape;356;p22"/>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22"/>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58" name="Google Shape;358;p22"/>
          <p:cNvGrpSpPr/>
          <p:nvPr/>
        </p:nvGrpSpPr>
        <p:grpSpPr>
          <a:xfrm flipH="1">
            <a:off x="8693663" y="4197338"/>
            <a:ext cx="160500" cy="601747"/>
            <a:chOff x="449500" y="4227400"/>
            <a:chExt cx="160500" cy="642000"/>
          </a:xfrm>
        </p:grpSpPr>
        <p:sp>
          <p:nvSpPr>
            <p:cNvPr id="359" name="Google Shape;359;p2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0" name="Google Shape;360;p2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1" name="Google Shape;361;p2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2" name="Google Shape;362;p2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63" name="Google Shape;363;p22"/>
          <p:cNvGrpSpPr/>
          <p:nvPr/>
        </p:nvGrpSpPr>
        <p:grpSpPr>
          <a:xfrm flipH="1">
            <a:off x="8109888" y="1264600"/>
            <a:ext cx="1891175" cy="1269988"/>
            <a:chOff x="-792175" y="1876250"/>
            <a:chExt cx="1891175" cy="1269988"/>
          </a:xfrm>
        </p:grpSpPr>
        <p:sp>
          <p:nvSpPr>
            <p:cNvPr id="364" name="Google Shape;364;p2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5" name="Google Shape;365;p2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66" name="Google Shape;366;p2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7"/>
        <p:cNvGrpSpPr/>
        <p:nvPr/>
      </p:nvGrpSpPr>
      <p:grpSpPr>
        <a:xfrm>
          <a:off x="0" y="0"/>
          <a:ext cx="0" cy="0"/>
          <a:chOff x="0" y="0"/>
          <a:chExt cx="0" cy="0"/>
        </a:xfrm>
      </p:grpSpPr>
      <p:grpSp>
        <p:nvGrpSpPr>
          <p:cNvPr id="368" name="Google Shape;368;p23"/>
          <p:cNvGrpSpPr/>
          <p:nvPr/>
        </p:nvGrpSpPr>
        <p:grpSpPr>
          <a:xfrm>
            <a:off x="257200" y="423613"/>
            <a:ext cx="8516200" cy="4405347"/>
            <a:chOff x="257200" y="423613"/>
            <a:chExt cx="8516200" cy="4405347"/>
          </a:xfrm>
        </p:grpSpPr>
        <p:grpSp>
          <p:nvGrpSpPr>
            <p:cNvPr id="369" name="Google Shape;369;p23"/>
            <p:cNvGrpSpPr/>
            <p:nvPr/>
          </p:nvGrpSpPr>
          <p:grpSpPr>
            <a:xfrm>
              <a:off x="8612900" y="423613"/>
              <a:ext cx="160500" cy="601747"/>
              <a:chOff x="449500" y="4227400"/>
              <a:chExt cx="160500" cy="642000"/>
            </a:xfrm>
          </p:grpSpPr>
          <p:sp>
            <p:nvSpPr>
              <p:cNvPr id="370" name="Google Shape;370;p2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1" name="Google Shape;371;p2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2" name="Google Shape;372;p2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3" name="Google Shape;373;p2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374" name="Google Shape;374;p23"/>
            <p:cNvGrpSpPr/>
            <p:nvPr/>
          </p:nvGrpSpPr>
          <p:grpSpPr>
            <a:xfrm>
              <a:off x="257200" y="4227213"/>
              <a:ext cx="160500" cy="601747"/>
              <a:chOff x="449500" y="4227400"/>
              <a:chExt cx="160500" cy="642000"/>
            </a:xfrm>
          </p:grpSpPr>
          <p:sp>
            <p:nvSpPr>
              <p:cNvPr id="375" name="Google Shape;375;p2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6" name="Google Shape;376;p2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7" name="Google Shape;377;p2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78" name="Google Shape;378;p2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grpSp>
        <p:nvGrpSpPr>
          <p:cNvPr id="379" name="Google Shape;379;p23"/>
          <p:cNvGrpSpPr/>
          <p:nvPr/>
        </p:nvGrpSpPr>
        <p:grpSpPr>
          <a:xfrm rot="-5400000">
            <a:off x="8248338" y="4307750"/>
            <a:ext cx="709065" cy="601645"/>
            <a:chOff x="8076238" y="467775"/>
            <a:chExt cx="709065" cy="601645"/>
          </a:xfrm>
        </p:grpSpPr>
        <p:sp>
          <p:nvSpPr>
            <p:cNvPr id="380" name="Google Shape;380;p23"/>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381" name="Google Shape;381;p23"/>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382" name="Google Shape;382;p23"/>
            <p:cNvCxnSpPr>
              <a:stCxn id="380" idx="2"/>
              <a:endCxn id="381"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1" name="Google Shape;51;p4"/>
          <p:cNvSpPr txBox="1">
            <a:spLocks noGrp="1"/>
          </p:cNvSpPr>
          <p:nvPr>
            <p:ph type="body" idx="1"/>
          </p:nvPr>
        </p:nvSpPr>
        <p:spPr>
          <a:xfrm>
            <a:off x="720000" y="1081001"/>
            <a:ext cx="7704000" cy="411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AutoNum type="arabicPeriod"/>
              <a:defRPr>
                <a:latin typeface="Mulish"/>
                <a:ea typeface="Mulish"/>
                <a:cs typeface="Mulish"/>
                <a:sym typeface="Mulish"/>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52" name="Google Shape;52;p4"/>
          <p:cNvGrpSpPr/>
          <p:nvPr/>
        </p:nvGrpSpPr>
        <p:grpSpPr>
          <a:xfrm rot="-5400000">
            <a:off x="8076238" y="4173600"/>
            <a:ext cx="709065" cy="601645"/>
            <a:chOff x="8076238" y="467775"/>
            <a:chExt cx="709065" cy="601645"/>
          </a:xfrm>
        </p:grpSpPr>
        <p:sp>
          <p:nvSpPr>
            <p:cNvPr id="53" name="Google Shape;53;p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4" name="Google Shape;54;p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5" name="Google Shape;55;p4"/>
            <p:cNvCxnSpPr>
              <a:stCxn id="53" idx="2"/>
              <a:endCxn id="5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56" name="Google Shape;56;p4"/>
          <p:cNvGrpSpPr/>
          <p:nvPr/>
        </p:nvGrpSpPr>
        <p:grpSpPr>
          <a:xfrm>
            <a:off x="147875" y="349000"/>
            <a:ext cx="385800" cy="381000"/>
            <a:chOff x="6069775" y="4352925"/>
            <a:chExt cx="385800" cy="381000"/>
          </a:xfrm>
        </p:grpSpPr>
        <p:sp>
          <p:nvSpPr>
            <p:cNvPr id="57" name="Google Shape;57;p4"/>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8" name="Google Shape;58;p4"/>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4"/>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60" name="Google Shape;60;p4"/>
          <p:cNvGrpSpPr/>
          <p:nvPr/>
        </p:nvGrpSpPr>
        <p:grpSpPr>
          <a:xfrm>
            <a:off x="8224550" y="192225"/>
            <a:ext cx="1891175" cy="825488"/>
            <a:chOff x="8224550" y="192225"/>
            <a:chExt cx="1891175" cy="825488"/>
          </a:xfrm>
        </p:grpSpPr>
        <p:sp>
          <p:nvSpPr>
            <p:cNvPr id="61" name="Google Shape;61;p4"/>
            <p:cNvSpPr/>
            <p:nvPr/>
          </p:nvSpPr>
          <p:spPr>
            <a:xfrm>
              <a:off x="8610325" y="192225"/>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2" name="Google Shape;62;p4"/>
            <p:cNvSpPr/>
            <p:nvPr/>
          </p:nvSpPr>
          <p:spPr>
            <a:xfrm>
              <a:off x="8224550" y="636713"/>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63" name="Google Shape;63;p4"/>
          <p:cNvGrpSpPr/>
          <p:nvPr/>
        </p:nvGrpSpPr>
        <p:grpSpPr>
          <a:xfrm>
            <a:off x="335675" y="4267457"/>
            <a:ext cx="160500" cy="601747"/>
            <a:chOff x="449500" y="4227400"/>
            <a:chExt cx="160500" cy="642000"/>
          </a:xfrm>
        </p:grpSpPr>
        <p:sp>
          <p:nvSpPr>
            <p:cNvPr id="64" name="Google Shape;64;p4"/>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5" name="Google Shape;65;p4"/>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6" name="Google Shape;66;p4"/>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7" name="Google Shape;67;p4"/>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subTitle" idx="1"/>
          </p:nvPr>
        </p:nvSpPr>
        <p:spPr>
          <a:xfrm>
            <a:off x="4819122" y="2418850"/>
            <a:ext cx="2856600" cy="11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1" name="Google Shape;71;p5"/>
          <p:cNvSpPr txBox="1">
            <a:spLocks noGrp="1"/>
          </p:cNvSpPr>
          <p:nvPr>
            <p:ph type="subTitle" idx="2"/>
          </p:nvPr>
        </p:nvSpPr>
        <p:spPr>
          <a:xfrm>
            <a:off x="1468270" y="2418850"/>
            <a:ext cx="2856600" cy="11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4819130" y="2024050"/>
            <a:ext cx="28566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1468270" y="2024050"/>
            <a:ext cx="28566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4" name="Google Shape;74;p5"/>
          <p:cNvGrpSpPr/>
          <p:nvPr/>
        </p:nvGrpSpPr>
        <p:grpSpPr>
          <a:xfrm flipH="1">
            <a:off x="520313" y="4418075"/>
            <a:ext cx="385800" cy="381000"/>
            <a:chOff x="6069775" y="4352925"/>
            <a:chExt cx="385800" cy="381000"/>
          </a:xfrm>
        </p:grpSpPr>
        <p:sp>
          <p:nvSpPr>
            <p:cNvPr id="75" name="Google Shape;75;p5"/>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76" name="Google Shape;76;p5"/>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5"/>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78" name="Google Shape;78;p5"/>
          <p:cNvGrpSpPr/>
          <p:nvPr/>
        </p:nvGrpSpPr>
        <p:grpSpPr>
          <a:xfrm flipH="1">
            <a:off x="8109888" y="1264600"/>
            <a:ext cx="1891175" cy="1269988"/>
            <a:chOff x="-792175" y="1876250"/>
            <a:chExt cx="1891175" cy="1269988"/>
          </a:xfrm>
        </p:grpSpPr>
        <p:sp>
          <p:nvSpPr>
            <p:cNvPr id="79" name="Google Shape;79;p5"/>
            <p:cNvSpPr/>
            <p:nvPr/>
          </p:nvSpPr>
          <p:spPr>
            <a:xfrm>
              <a:off x="-406400" y="23207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80" name="Google Shape;80;p5"/>
            <p:cNvSpPr/>
            <p:nvPr/>
          </p:nvSpPr>
          <p:spPr>
            <a:xfrm>
              <a:off x="-792175" y="18762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81" name="Google Shape;81;p5"/>
            <p:cNvSpPr/>
            <p:nvPr/>
          </p:nvSpPr>
          <p:spPr>
            <a:xfrm>
              <a:off x="-792175" y="2765238"/>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82" name="Google Shape;82;p5"/>
          <p:cNvGrpSpPr/>
          <p:nvPr/>
        </p:nvGrpSpPr>
        <p:grpSpPr>
          <a:xfrm>
            <a:off x="8659600" y="4267457"/>
            <a:ext cx="160500" cy="601747"/>
            <a:chOff x="449500" y="4227400"/>
            <a:chExt cx="160500" cy="642000"/>
          </a:xfrm>
        </p:grpSpPr>
        <p:sp>
          <p:nvSpPr>
            <p:cNvPr id="83" name="Google Shape;83;p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84" name="Google Shape;84;p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85" name="Google Shape;85;p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86" name="Google Shape;86;p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9" name="Google Shape;89;p6"/>
          <p:cNvGrpSpPr/>
          <p:nvPr/>
        </p:nvGrpSpPr>
        <p:grpSpPr>
          <a:xfrm rot="-5400000">
            <a:off x="8248338" y="4307750"/>
            <a:ext cx="709065" cy="601645"/>
            <a:chOff x="8076238" y="467775"/>
            <a:chExt cx="709065" cy="601645"/>
          </a:xfrm>
        </p:grpSpPr>
        <p:sp>
          <p:nvSpPr>
            <p:cNvPr id="90" name="Google Shape;90;p6"/>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91" name="Google Shape;91;p6"/>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92" name="Google Shape;92;p6"/>
            <p:cNvCxnSpPr>
              <a:stCxn id="90" idx="2"/>
              <a:endCxn id="91"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93" name="Google Shape;93;p6"/>
          <p:cNvGrpSpPr/>
          <p:nvPr/>
        </p:nvGrpSpPr>
        <p:grpSpPr>
          <a:xfrm>
            <a:off x="335675" y="369077"/>
            <a:ext cx="8472625" cy="4500127"/>
            <a:chOff x="335675" y="369077"/>
            <a:chExt cx="8472625" cy="4500127"/>
          </a:xfrm>
        </p:grpSpPr>
        <p:grpSp>
          <p:nvGrpSpPr>
            <p:cNvPr id="94" name="Google Shape;94;p6"/>
            <p:cNvGrpSpPr/>
            <p:nvPr/>
          </p:nvGrpSpPr>
          <p:grpSpPr>
            <a:xfrm>
              <a:off x="335675" y="4267457"/>
              <a:ext cx="160500" cy="601747"/>
              <a:chOff x="449500" y="4227400"/>
              <a:chExt cx="160500" cy="642000"/>
            </a:xfrm>
          </p:grpSpPr>
          <p:sp>
            <p:nvSpPr>
              <p:cNvPr id="95" name="Google Shape;95;p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96" name="Google Shape;96;p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97" name="Google Shape;97;p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98" name="Google Shape;98;p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99" name="Google Shape;99;p6"/>
            <p:cNvGrpSpPr/>
            <p:nvPr/>
          </p:nvGrpSpPr>
          <p:grpSpPr>
            <a:xfrm>
              <a:off x="8647800" y="369077"/>
              <a:ext cx="160500" cy="601747"/>
              <a:chOff x="449500" y="4227400"/>
              <a:chExt cx="160500" cy="642000"/>
            </a:xfrm>
          </p:grpSpPr>
          <p:sp>
            <p:nvSpPr>
              <p:cNvPr id="100" name="Google Shape;100;p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01" name="Google Shape;101;p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02" name="Google Shape;102;p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03" name="Google Shape;103;p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06" name="Google Shape;106;p7"/>
          <p:cNvGrpSpPr/>
          <p:nvPr/>
        </p:nvGrpSpPr>
        <p:grpSpPr>
          <a:xfrm>
            <a:off x="8546950" y="349000"/>
            <a:ext cx="385800" cy="381000"/>
            <a:chOff x="6069775" y="4352925"/>
            <a:chExt cx="385800" cy="381000"/>
          </a:xfrm>
        </p:grpSpPr>
        <p:sp>
          <p:nvSpPr>
            <p:cNvPr id="107" name="Google Shape;107;p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108" name="Google Shape;108;p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9" name="Google Shape;109;p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110" name="Google Shape;110;p7"/>
          <p:cNvGrpSpPr/>
          <p:nvPr/>
        </p:nvGrpSpPr>
        <p:grpSpPr>
          <a:xfrm>
            <a:off x="335675" y="4267457"/>
            <a:ext cx="8484425" cy="601747"/>
            <a:chOff x="335675" y="4267457"/>
            <a:chExt cx="8484425" cy="601747"/>
          </a:xfrm>
        </p:grpSpPr>
        <p:grpSp>
          <p:nvGrpSpPr>
            <p:cNvPr id="111" name="Google Shape;111;p7"/>
            <p:cNvGrpSpPr/>
            <p:nvPr/>
          </p:nvGrpSpPr>
          <p:grpSpPr>
            <a:xfrm>
              <a:off x="335675" y="4267457"/>
              <a:ext cx="160500" cy="601747"/>
              <a:chOff x="449500" y="4227400"/>
              <a:chExt cx="160500" cy="642000"/>
            </a:xfrm>
          </p:grpSpPr>
          <p:sp>
            <p:nvSpPr>
              <p:cNvPr id="112" name="Google Shape;112;p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13" name="Google Shape;113;p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14" name="Google Shape;114;p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15" name="Google Shape;115;p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116" name="Google Shape;116;p7"/>
            <p:cNvGrpSpPr/>
            <p:nvPr/>
          </p:nvGrpSpPr>
          <p:grpSpPr>
            <a:xfrm>
              <a:off x="8659600" y="4267457"/>
              <a:ext cx="160500" cy="601747"/>
              <a:chOff x="449500" y="4227400"/>
              <a:chExt cx="160500" cy="642000"/>
            </a:xfrm>
          </p:grpSpPr>
          <p:sp>
            <p:nvSpPr>
              <p:cNvPr id="117" name="Google Shape;117;p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18" name="Google Shape;118;p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19" name="Google Shape;119;p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20" name="Google Shape;120;p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8"/>
          <p:cNvSpPr txBox="1">
            <a:spLocks noGrp="1"/>
          </p:cNvSpPr>
          <p:nvPr>
            <p:ph type="subTitle" idx="1"/>
          </p:nvPr>
        </p:nvSpPr>
        <p:spPr>
          <a:xfrm>
            <a:off x="713225" y="1151750"/>
            <a:ext cx="5253900" cy="60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AutoNum type="arabicPeriod"/>
              <a:defRPr sz="1400"/>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endParaRPr/>
          </a:p>
        </p:txBody>
      </p:sp>
      <p:sp>
        <p:nvSpPr>
          <p:cNvPr id="123" name="Google Shape;123;p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24" name="Google Shape;124;p8"/>
          <p:cNvGrpSpPr/>
          <p:nvPr/>
        </p:nvGrpSpPr>
        <p:grpSpPr>
          <a:xfrm flipH="1">
            <a:off x="520313" y="4418075"/>
            <a:ext cx="385800" cy="381000"/>
            <a:chOff x="6069775" y="4352925"/>
            <a:chExt cx="385800" cy="381000"/>
          </a:xfrm>
        </p:grpSpPr>
        <p:sp>
          <p:nvSpPr>
            <p:cNvPr id="125" name="Google Shape;125;p8"/>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126" name="Google Shape;126;p8"/>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8"/>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128" name="Google Shape;128;p8"/>
          <p:cNvGrpSpPr/>
          <p:nvPr/>
        </p:nvGrpSpPr>
        <p:grpSpPr>
          <a:xfrm flipH="1">
            <a:off x="8145108" y="4197421"/>
            <a:ext cx="709065" cy="601645"/>
            <a:chOff x="8076238" y="467775"/>
            <a:chExt cx="709065" cy="601645"/>
          </a:xfrm>
        </p:grpSpPr>
        <p:sp>
          <p:nvSpPr>
            <p:cNvPr id="129" name="Google Shape;129;p8"/>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30" name="Google Shape;130;p8"/>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131" name="Google Shape;131;p8"/>
            <p:cNvCxnSpPr>
              <a:stCxn id="129" idx="2"/>
              <a:endCxn id="13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132" name="Google Shape;132;p8"/>
          <p:cNvGrpSpPr/>
          <p:nvPr/>
        </p:nvGrpSpPr>
        <p:grpSpPr>
          <a:xfrm rot="10800000">
            <a:off x="7846000" y="276675"/>
            <a:ext cx="1891175" cy="1269988"/>
            <a:chOff x="-792175" y="1876250"/>
            <a:chExt cx="1891175" cy="1269988"/>
          </a:xfrm>
        </p:grpSpPr>
        <p:sp>
          <p:nvSpPr>
            <p:cNvPr id="133" name="Google Shape;133;p8"/>
            <p:cNvSpPr/>
            <p:nvPr/>
          </p:nvSpPr>
          <p:spPr>
            <a:xfrm>
              <a:off x="-406400" y="23207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34" name="Google Shape;134;p8"/>
            <p:cNvSpPr/>
            <p:nvPr/>
          </p:nvSpPr>
          <p:spPr>
            <a:xfrm>
              <a:off x="-792175" y="18762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35" name="Google Shape;135;p8"/>
            <p:cNvSpPr/>
            <p:nvPr/>
          </p:nvSpPr>
          <p:spPr>
            <a:xfrm>
              <a:off x="-792175" y="2765238"/>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1849850" y="2008438"/>
            <a:ext cx="5211600" cy="1205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b="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8" name="Google Shape;138;p9"/>
          <p:cNvGrpSpPr/>
          <p:nvPr/>
        </p:nvGrpSpPr>
        <p:grpSpPr>
          <a:xfrm rot="10800000">
            <a:off x="-792175" y="1180775"/>
            <a:ext cx="1891175" cy="1269988"/>
            <a:chOff x="-792175" y="1876250"/>
            <a:chExt cx="1891175" cy="1269988"/>
          </a:xfrm>
        </p:grpSpPr>
        <p:sp>
          <p:nvSpPr>
            <p:cNvPr id="139" name="Google Shape;139;p9"/>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0" name="Google Shape;140;p9"/>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1" name="Google Shape;141;p9"/>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142" name="Google Shape;142;p9"/>
          <p:cNvGrpSpPr/>
          <p:nvPr/>
        </p:nvGrpSpPr>
        <p:grpSpPr>
          <a:xfrm>
            <a:off x="335675" y="4267457"/>
            <a:ext cx="160500" cy="601747"/>
            <a:chOff x="449500" y="4227400"/>
            <a:chExt cx="160500" cy="642000"/>
          </a:xfrm>
        </p:grpSpPr>
        <p:sp>
          <p:nvSpPr>
            <p:cNvPr id="143" name="Google Shape;143;p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4" name="Google Shape;144;p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5" name="Google Shape;145;p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6" name="Google Shape;146;p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147" name="Google Shape;147;p9"/>
          <p:cNvGrpSpPr/>
          <p:nvPr/>
        </p:nvGrpSpPr>
        <p:grpSpPr>
          <a:xfrm>
            <a:off x="8647800" y="369077"/>
            <a:ext cx="160500" cy="601747"/>
            <a:chOff x="449500" y="4227400"/>
            <a:chExt cx="160500" cy="642000"/>
          </a:xfrm>
        </p:grpSpPr>
        <p:sp>
          <p:nvSpPr>
            <p:cNvPr id="148" name="Google Shape;148;p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49" name="Google Shape;149;p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50" name="Google Shape;150;p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51" name="Google Shape;151;p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1133125" y="909750"/>
            <a:ext cx="3159900" cy="149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0"/>
          <p:cNvSpPr txBox="1">
            <a:spLocks noGrp="1"/>
          </p:cNvSpPr>
          <p:nvPr>
            <p:ph type="subTitle" idx="1"/>
          </p:nvPr>
        </p:nvSpPr>
        <p:spPr>
          <a:xfrm>
            <a:off x="1133125" y="2737050"/>
            <a:ext cx="3159900" cy="1710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155" name="Google Shape;155;p10"/>
          <p:cNvSpPr>
            <a:spLocks noGrp="1"/>
          </p:cNvSpPr>
          <p:nvPr>
            <p:ph type="pic" idx="2"/>
          </p:nvPr>
        </p:nvSpPr>
        <p:spPr>
          <a:xfrm>
            <a:off x="5172550" y="759150"/>
            <a:ext cx="2783700" cy="3625200"/>
          </a:xfrm>
          <a:prstGeom prst="round2SameRect">
            <a:avLst>
              <a:gd name="adj1" fmla="val 16667"/>
              <a:gd name="adj2" fmla="val 0"/>
            </a:avLst>
          </a:prstGeom>
          <a:noFill/>
          <a:ln>
            <a:noFill/>
          </a:ln>
        </p:spPr>
      </p:sp>
      <p:grpSp>
        <p:nvGrpSpPr>
          <p:cNvPr id="156" name="Google Shape;156;p10"/>
          <p:cNvGrpSpPr/>
          <p:nvPr/>
        </p:nvGrpSpPr>
        <p:grpSpPr>
          <a:xfrm rot="-5400000">
            <a:off x="8128738" y="593200"/>
            <a:ext cx="709065" cy="601645"/>
            <a:chOff x="8076238" y="467775"/>
            <a:chExt cx="709065" cy="601645"/>
          </a:xfrm>
        </p:grpSpPr>
        <p:sp>
          <p:nvSpPr>
            <p:cNvPr id="157" name="Google Shape;157;p1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58" name="Google Shape;158;p1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159" name="Google Shape;159;p10"/>
            <p:cNvCxnSpPr>
              <a:stCxn id="157" idx="2"/>
              <a:endCxn id="158"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160" name="Google Shape;160;p10"/>
          <p:cNvGrpSpPr/>
          <p:nvPr/>
        </p:nvGrpSpPr>
        <p:grpSpPr>
          <a:xfrm>
            <a:off x="335675" y="4267457"/>
            <a:ext cx="160500" cy="601747"/>
            <a:chOff x="449500" y="4227400"/>
            <a:chExt cx="160500" cy="642000"/>
          </a:xfrm>
        </p:grpSpPr>
        <p:sp>
          <p:nvSpPr>
            <p:cNvPr id="161" name="Google Shape;161;p10"/>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62" name="Google Shape;162;p10"/>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63" name="Google Shape;163;p10"/>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164" name="Google Shape;164;p10"/>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marL="914400" lvl="1"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marL="1371600" lvl="2"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marL="1828800" lvl="3"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marL="2286000" lvl="4"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marL="2743200" lvl="5"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marL="3200400" lvl="6"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marL="3657600" lvl="7"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marL="4114800" lvl="8"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3"/>
        <p:cNvGrpSpPr/>
        <p:nvPr/>
      </p:nvGrpSpPr>
      <p:grpSpPr>
        <a:xfrm>
          <a:off x="0" y="0"/>
          <a:ext cx="0" cy="0"/>
          <a:chOff x="0" y="0"/>
          <a:chExt cx="0" cy="0"/>
        </a:xfrm>
      </p:grpSpPr>
      <p:sp>
        <p:nvSpPr>
          <p:cNvPr id="384" name="Google Shape;384;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5" name="Google Shape;385;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edium.com/red-buffer/gold-price-prediction-from-data-collection-to-deployment-using-flask-and-docker-part-ii-7f4397fab364" TargetMode="External"/><Relationship Id="rId3" Type="http://schemas.openxmlformats.org/officeDocument/2006/relationships/hyperlink" Target="https://docs.streamlit.io/get-started/tutorials/create-an-app" TargetMode="External"/><Relationship Id="rId7" Type="http://schemas.openxmlformats.org/officeDocument/2006/relationships/hyperlink" Target="https://flask.palletsprojects.com/en/3.0.x/"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hyperlink" Target="https://www.rae.gr/ape/adeiodotisi-2/adeies-ape/" TargetMode="External"/><Relationship Id="rId5" Type="http://schemas.openxmlformats.org/officeDocument/2006/relationships/hyperlink" Target="http://giovhttps:/data.gov.gr/datasets/admie_dailyenergybalanceanalysis/" TargetMode="External"/><Relationship Id="rId4" Type="http://schemas.openxmlformats.org/officeDocument/2006/relationships/hyperlink" Target="https://python-visualization.github.io/folium/latest/" TargetMode="External"/><Relationship Id="rId9" Type="http://schemas.openxmlformats.org/officeDocument/2006/relationships/hyperlink" Target="https://lightgbm.readthedocs.io/en/stab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28.jp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docs.google.com/spreadsheets/d/1u0Cqc0j97ZPNPf4CZR6L_SxusaoY7Q2aQMBYOCE-eRA/copy"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flat-design-geometric-colorful-background_1167697.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hyperlink" Target="https://www.freepik.com/free-vector/modern-background-colored-geometric-shapes_1174632.htm/?utm_source=slidesgo_template&amp;utm_medium=referral-link&amp;utm_campaign=sg_resources&amp;utm_content=freepik" TargetMode="External"/><Relationship Id="rId4" Type="http://schemas.openxmlformats.org/officeDocument/2006/relationships/hyperlink" Target="https://www.freepik.com/free-vector/flat-design-minimalist-background_35237786.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serie/12984169/?utm_source=slidesgo_template&amp;utm_medium=referral-link&amp;utm_campaign=sg_resources&amp;utm_content=freepik" TargetMode="External"/><Relationship Id="rId3" Type="http://schemas.openxmlformats.org/officeDocument/2006/relationships/hyperlink" Target="https://www.freepik.com/free-photo/medium-shot-women-painting_16693353.htm/?utm_source=slidesgo_template&amp;utm_medium=referral-link&amp;utm_campaign=sg_resources&amp;utm_content=freepik" TargetMode="External"/><Relationship Id="rId7" Type="http://schemas.openxmlformats.org/officeDocument/2006/relationships/hyperlink" Target="https://www.freepik.com/free-photo/wooden-art-pieces-painting-process_5464863.htm/?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hyperlink" Target="https://www.freepik.com/free-photo/man-doing-pottery-indoors-medium-shot_14833301.htm/?utm_source=slidesgo_template&amp;utm_medium=referral-link&amp;utm_campaign=sg_resources&amp;utm_content=freepik" TargetMode="External"/><Relationship Id="rId11" Type="http://schemas.openxmlformats.org/officeDocument/2006/relationships/hyperlink" Target="https://www.freepik.com/free-psd/world-graphics-day-banner-template_12984169.htm/?utm_source=slidesgo_template&amp;utm_medium=referral-link&amp;utm_campaign=sg_resources&amp;utm_content=freepik" TargetMode="External"/><Relationship Id="rId5" Type="http://schemas.openxmlformats.org/officeDocument/2006/relationships/hyperlink" Target="https://www.freepik.com/free-photo/people-building-their-own-dried-arrangement_31898172.htm/?utm_source=slidesgo_template&amp;utm_medium=referral-link&amp;utm_campaign=sg_resources&amp;utm_content=freepik" TargetMode="External"/><Relationship Id="rId10" Type="http://schemas.openxmlformats.org/officeDocument/2006/relationships/hyperlink" Target="https://www.freepik.com/free-psd/world-graphics-day-banner-template_12984168.htm/?utm_source=slidesgo_template&amp;utm_medium=referral-link&amp;utm_campaign=sg_resources&amp;utm_content=freepik" TargetMode="External"/><Relationship Id="rId4" Type="http://schemas.openxmlformats.org/officeDocument/2006/relationships/hyperlink" Target="https://www.freepik.com/free-photo/top-view-painting-supplies-table_38309922.htm/?utm_source=slidesgo_template&amp;utm_medium=referral-link&amp;utm_campaign=sg_resources&amp;utm_content=freepik" TargetMode="External"/><Relationship Id="rId9" Type="http://schemas.openxmlformats.org/officeDocument/2006/relationships/hyperlink" Target="https://www.freepik.com/free-psd/world-graphics-day-banner-template_12984167.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bit.ly/33VAFh3" TargetMode="Externa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6.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6.xm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Fjalla+One"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7"/>
          <p:cNvSpPr txBox="1">
            <a:spLocks noGrp="1"/>
          </p:cNvSpPr>
          <p:nvPr>
            <p:ph type="ctrTitle"/>
          </p:nvPr>
        </p:nvSpPr>
        <p:spPr>
          <a:xfrm>
            <a:off x="1770375" y="582374"/>
            <a:ext cx="5816700" cy="2805511"/>
          </a:xfrm>
          <a:prstGeom prst="rect">
            <a:avLst/>
          </a:prstGeom>
        </p:spPr>
        <p:txBody>
          <a:bodyPr spcFirstLastPara="1" wrap="square" lIns="91425" tIns="91425" rIns="91425" bIns="91425" anchor="b" anchorCtr="0">
            <a:noAutofit/>
          </a:bodyPr>
          <a:lstStyle/>
          <a:p>
            <a:r>
              <a:rPr lang="en" sz="5700" b="0" dirty="0"/>
              <a:t>Renewable Energy Source Demand Forecasting</a:t>
            </a:r>
          </a:p>
        </p:txBody>
      </p:sp>
      <p:sp>
        <p:nvSpPr>
          <p:cNvPr id="394" name="Google Shape;394;p27"/>
          <p:cNvSpPr txBox="1">
            <a:spLocks noGrp="1"/>
          </p:cNvSpPr>
          <p:nvPr>
            <p:ph type="subTitle" idx="1"/>
          </p:nvPr>
        </p:nvSpPr>
        <p:spPr>
          <a:xfrm>
            <a:off x="1770375" y="3626702"/>
            <a:ext cx="5816700" cy="475800"/>
          </a:xfrm>
          <a:prstGeom prst="rect">
            <a:avLst/>
          </a:prstGeom>
        </p:spPr>
        <p:txBody>
          <a:bodyPr spcFirstLastPara="1" wrap="square" lIns="91425" tIns="91425" rIns="91425" bIns="91425" anchor="t" anchorCtr="0">
            <a:noAutofit/>
          </a:bodyPr>
          <a:lstStyle/>
          <a:p>
            <a:pPr marL="0" indent="0">
              <a:lnSpc>
                <a:spcPct val="114999"/>
              </a:lnSpc>
            </a:pPr>
            <a:r>
              <a:rPr lang="en" dirty="0"/>
              <a:t>Insights, Forecasts, and Implications</a:t>
            </a:r>
            <a:endParaRPr lang="el-GR" dirty="0"/>
          </a:p>
        </p:txBody>
      </p:sp>
      <p:grpSp>
        <p:nvGrpSpPr>
          <p:cNvPr id="398" name="Google Shape;398;p27"/>
          <p:cNvGrpSpPr/>
          <p:nvPr/>
        </p:nvGrpSpPr>
        <p:grpSpPr>
          <a:xfrm>
            <a:off x="1416519" y="3624433"/>
            <a:ext cx="709065" cy="601645"/>
            <a:chOff x="8076238" y="467775"/>
            <a:chExt cx="709065" cy="601645"/>
          </a:xfrm>
        </p:grpSpPr>
        <p:sp>
          <p:nvSpPr>
            <p:cNvPr id="399" name="Google Shape;399;p2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00" name="Google Shape;400;p2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01" name="Google Shape;401;p27"/>
            <p:cNvCxnSpPr>
              <a:stCxn id="399" idx="2"/>
              <a:endCxn id="40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402" name="Google Shape;402;p27"/>
          <p:cNvGrpSpPr/>
          <p:nvPr/>
        </p:nvGrpSpPr>
        <p:grpSpPr>
          <a:xfrm>
            <a:off x="8121450" y="4227225"/>
            <a:ext cx="385800" cy="381000"/>
            <a:chOff x="6069775" y="4352925"/>
            <a:chExt cx="385800" cy="381000"/>
          </a:xfrm>
        </p:grpSpPr>
        <p:sp>
          <p:nvSpPr>
            <p:cNvPr id="403" name="Google Shape;403;p2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04" name="Google Shape;404;p2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2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cxnSp>
        <p:nvCxnSpPr>
          <p:cNvPr id="406" name="Google Shape;406;p27"/>
          <p:cNvCxnSpPr/>
          <p:nvPr/>
        </p:nvCxnSpPr>
        <p:spPr>
          <a:xfrm>
            <a:off x="1849850" y="3429000"/>
            <a:ext cx="7322700" cy="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27"/>
          <p:cNvGrpSpPr/>
          <p:nvPr/>
        </p:nvGrpSpPr>
        <p:grpSpPr>
          <a:xfrm rot="10800000">
            <a:off x="7149646" y="594787"/>
            <a:ext cx="709065" cy="601645"/>
            <a:chOff x="8076238" y="467775"/>
            <a:chExt cx="709065" cy="601645"/>
          </a:xfrm>
        </p:grpSpPr>
        <p:sp>
          <p:nvSpPr>
            <p:cNvPr id="408" name="Google Shape;408;p2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09" name="Google Shape;409;p2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10" name="Google Shape;410;p27"/>
            <p:cNvCxnSpPr>
              <a:stCxn id="408" idx="2"/>
              <a:endCxn id="40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pic>
        <p:nvPicPr>
          <p:cNvPr id="2" name="Εικόνα 1" descr="Εικόνα που περιέχει κείμενο, διάγραμμα, γραμματοσειρά, στιγμιότυπο οθόνης&#10;&#10;Περιγραφή που δημιουργήθηκε αυτόματα">
            <a:extLst>
              <a:ext uri="{FF2B5EF4-FFF2-40B4-BE49-F238E27FC236}">
                <a16:creationId xmlns:a16="http://schemas.microsoft.com/office/drawing/2014/main" id="{31ABCE27-217A-C735-3FA1-F2577FE7C8DA}"/>
              </a:ext>
            </a:extLst>
          </p:cNvPr>
          <p:cNvPicPr>
            <a:picLocks noChangeAspect="1"/>
          </p:cNvPicPr>
          <p:nvPr/>
        </p:nvPicPr>
        <p:blipFill>
          <a:blip r:embed="rId3"/>
          <a:stretch>
            <a:fillRect/>
          </a:stretch>
        </p:blipFill>
        <p:spPr>
          <a:xfrm>
            <a:off x="666161" y="4327506"/>
            <a:ext cx="1345381" cy="527516"/>
          </a:xfrm>
          <a:prstGeom prst="rect">
            <a:avLst/>
          </a:prstGeom>
        </p:spPr>
      </p:pic>
      <p:sp>
        <p:nvSpPr>
          <p:cNvPr id="4" name="Google Shape;394;p27">
            <a:extLst>
              <a:ext uri="{FF2B5EF4-FFF2-40B4-BE49-F238E27FC236}">
                <a16:creationId xmlns:a16="http://schemas.microsoft.com/office/drawing/2014/main" id="{6FE55155-4424-74DF-7897-DCAF8E2E0758}"/>
              </a:ext>
            </a:extLst>
          </p:cNvPr>
          <p:cNvSpPr txBox="1">
            <a:spLocks/>
          </p:cNvSpPr>
          <p:nvPr/>
        </p:nvSpPr>
        <p:spPr>
          <a:xfrm>
            <a:off x="5184819" y="4228595"/>
            <a:ext cx="3415116" cy="6234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600" b="0" i="0" u="none" strike="noStrike" cap="none">
                <a:solidFill>
                  <a:schemeClr val="dk1"/>
                </a:solidFill>
                <a:latin typeface="Mulish"/>
                <a:ea typeface="Mulish"/>
                <a:cs typeface="Mulish"/>
                <a:sym typeface="Mulish"/>
              </a:defRPr>
            </a:lvl1pPr>
            <a:lvl2pPr marL="914400" marR="0" lvl="1"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Marios Christos </a:t>
            </a:r>
            <a:r>
              <a:rPr lang="en" dirty="0" err="1"/>
              <a:t>Malamatinos</a:t>
            </a:r>
          </a:p>
          <a:p>
            <a:pPr marL="0" indent="0">
              <a:lnSpc>
                <a:spcPct val="114999"/>
              </a:lnSpc>
            </a:pPr>
            <a:r>
              <a:rPr lang="en" dirty="0"/>
              <a:t>Nikos </a:t>
            </a:r>
            <a:r>
              <a:rPr lang="en" dirty="0" err="1"/>
              <a:t>Bouzianas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4"/>
          <p:cNvSpPr/>
          <p:nvPr/>
        </p:nvSpPr>
        <p:spPr>
          <a:xfrm>
            <a:off x="6131600" y="2883100"/>
            <a:ext cx="1916400" cy="15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77" name="Google Shape;677;p44"/>
          <p:cNvSpPr/>
          <p:nvPr/>
        </p:nvSpPr>
        <p:spPr>
          <a:xfrm>
            <a:off x="1105575" y="2883100"/>
            <a:ext cx="1916400" cy="15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78" name="Google Shape;67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a:t>
            </a:r>
            <a:r>
              <a:rPr lang="el-GR" dirty="0"/>
              <a:t> (8)</a:t>
            </a:r>
            <a:endParaRPr dirty="0"/>
          </a:p>
        </p:txBody>
      </p:sp>
      <p:sp>
        <p:nvSpPr>
          <p:cNvPr id="679" name="Google Shape;679;p44"/>
          <p:cNvSpPr/>
          <p:nvPr/>
        </p:nvSpPr>
        <p:spPr>
          <a:xfrm>
            <a:off x="2893497" y="2883100"/>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4572019" y="2883100"/>
            <a:ext cx="16785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44"/>
          <p:cNvCxnSpPr>
            <a:stCxn id="682" idx="0"/>
            <a:endCxn id="683" idx="2"/>
          </p:cNvCxnSpPr>
          <p:nvPr/>
        </p:nvCxnSpPr>
        <p:spPr>
          <a:xfrm flipV="1">
            <a:off x="2054200" y="2569758"/>
            <a:ext cx="0" cy="313442"/>
          </a:xfrm>
          <a:prstGeom prst="straightConnector1">
            <a:avLst/>
          </a:prstGeom>
          <a:noFill/>
          <a:ln w="9525" cap="flat" cmpd="sng">
            <a:solidFill>
              <a:schemeClr val="dk1"/>
            </a:solidFill>
            <a:prstDash val="solid"/>
            <a:round/>
            <a:headEnd type="none" w="med" len="med"/>
            <a:tailEnd type="none" w="med" len="med"/>
          </a:ln>
        </p:spPr>
      </p:cxnSp>
      <p:sp>
        <p:nvSpPr>
          <p:cNvPr id="683" name="Google Shape;683;p44"/>
          <p:cNvSpPr txBox="1"/>
          <p:nvPr/>
        </p:nvSpPr>
        <p:spPr>
          <a:xfrm flipH="1">
            <a:off x="982600" y="2108658"/>
            <a:ext cx="2143200" cy="461100"/>
          </a:xfrm>
          <a:prstGeom prst="rect">
            <a:avLst/>
          </a:prstGeom>
          <a:noFill/>
          <a:ln>
            <a:noFill/>
          </a:ln>
        </p:spPr>
        <p:txBody>
          <a:bodyPr spcFirstLastPara="1" wrap="square" lIns="91425" tIns="91425" rIns="91425" bIns="91425" anchor="b" anchorCtr="0">
            <a:noAutofit/>
          </a:bodyPr>
          <a:lstStyle/>
          <a:p>
            <a:pPr algn="ctr">
              <a:lnSpc>
                <a:spcPct val="115000"/>
              </a:lnSpc>
            </a:pPr>
            <a:r>
              <a:rPr lang="en" sz="2000" b="1" dirty="0">
                <a:solidFill>
                  <a:srgbClr val="333333"/>
                </a:solidFill>
                <a:latin typeface="Fjalla One"/>
                <a:ea typeface="Fjalla One"/>
                <a:cs typeface="Fjalla One"/>
              </a:rPr>
              <a:t>Late April</a:t>
            </a:r>
          </a:p>
        </p:txBody>
      </p:sp>
      <p:sp>
        <p:nvSpPr>
          <p:cNvPr id="684" name="Google Shape;684;p44"/>
          <p:cNvSpPr txBox="1"/>
          <p:nvPr/>
        </p:nvSpPr>
        <p:spPr>
          <a:xfrm flipH="1">
            <a:off x="285319" y="1021597"/>
            <a:ext cx="3574282" cy="1065667"/>
          </a:xfrm>
          <a:prstGeom prst="rect">
            <a:avLst/>
          </a:prstGeom>
          <a:noFill/>
          <a:ln>
            <a:noFill/>
          </a:ln>
        </p:spPr>
        <p:txBody>
          <a:bodyPr spcFirstLastPara="1" wrap="square" lIns="91425" tIns="91425" rIns="91425" bIns="91425" anchor="t" anchorCtr="0">
            <a:noAutofit/>
          </a:bodyPr>
          <a:lstStyle/>
          <a:p>
            <a:pPr algn="ctr">
              <a:lnSpc>
                <a:spcPct val="115000"/>
              </a:lnSpc>
            </a:pPr>
            <a:r>
              <a:rPr lang="en" dirty="0">
                <a:solidFill>
                  <a:srgbClr val="333333"/>
                </a:solidFill>
                <a:latin typeface="Mulish Medium"/>
                <a:ea typeface="Mulish Medium"/>
                <a:cs typeface="Mulish Medium"/>
              </a:rPr>
              <a:t>Split initial responsibilities, created </a:t>
            </a:r>
            <a:r>
              <a:rPr lang="en" dirty="0" err="1">
                <a:solidFill>
                  <a:srgbClr val="333333"/>
                </a:solidFill>
                <a:latin typeface="Mulish Medium"/>
                <a:ea typeface="Mulish Medium"/>
                <a:cs typeface="Mulish Medium"/>
              </a:rPr>
              <a:t>Github</a:t>
            </a:r>
            <a:r>
              <a:rPr lang="en" dirty="0">
                <a:solidFill>
                  <a:srgbClr val="333333"/>
                </a:solidFill>
                <a:latin typeface="Mulish Medium"/>
                <a:ea typeface="Mulish Medium"/>
                <a:cs typeface="Mulish Medium"/>
              </a:rPr>
              <a:t> repo and started gaining related permits files and preprocessing / cleaning them.</a:t>
            </a:r>
            <a:endParaRPr lang="en" dirty="0">
              <a:solidFill>
                <a:srgbClr val="333333"/>
              </a:solidFill>
              <a:latin typeface="Mulish Medium"/>
            </a:endParaRPr>
          </a:p>
        </p:txBody>
      </p:sp>
      <p:sp>
        <p:nvSpPr>
          <p:cNvPr id="685" name="Google Shape;685;p44"/>
          <p:cNvSpPr txBox="1"/>
          <p:nvPr/>
        </p:nvSpPr>
        <p:spPr>
          <a:xfrm flipH="1">
            <a:off x="2663450" y="3375000"/>
            <a:ext cx="2143200" cy="461100"/>
          </a:xfrm>
          <a:prstGeom prst="rect">
            <a:avLst/>
          </a:prstGeom>
          <a:noFill/>
          <a:ln>
            <a:noFill/>
          </a:ln>
        </p:spPr>
        <p:txBody>
          <a:bodyPr spcFirstLastPara="1" wrap="square" lIns="91425" tIns="91425" rIns="91425" bIns="91425" anchor="b" anchorCtr="0">
            <a:noAutofit/>
          </a:bodyPr>
          <a:lstStyle/>
          <a:p>
            <a:pPr algn="ctr">
              <a:lnSpc>
                <a:spcPct val="115000"/>
              </a:lnSpc>
            </a:pPr>
            <a:r>
              <a:rPr lang="en" sz="2000" b="1" dirty="0">
                <a:solidFill>
                  <a:srgbClr val="333333"/>
                </a:solidFill>
                <a:latin typeface="Fjalla One"/>
                <a:ea typeface="Fjalla One"/>
                <a:cs typeface="Fjalla One"/>
              </a:rPr>
              <a:t>Early May</a:t>
            </a:r>
          </a:p>
        </p:txBody>
      </p:sp>
      <p:sp>
        <p:nvSpPr>
          <p:cNvPr id="686" name="Google Shape;686;p44"/>
          <p:cNvSpPr txBox="1"/>
          <p:nvPr/>
        </p:nvSpPr>
        <p:spPr>
          <a:xfrm flipH="1">
            <a:off x="1313856" y="3769624"/>
            <a:ext cx="4096120" cy="1375113"/>
          </a:xfrm>
          <a:prstGeom prst="rect">
            <a:avLst/>
          </a:prstGeom>
          <a:noFill/>
          <a:ln>
            <a:noFill/>
          </a:ln>
        </p:spPr>
        <p:txBody>
          <a:bodyPr spcFirstLastPara="1" wrap="square" lIns="91425" tIns="91425" rIns="91425" bIns="91425" anchor="t" anchorCtr="0">
            <a:noAutofit/>
          </a:bodyPr>
          <a:lstStyle/>
          <a:p>
            <a:pPr algn="ctr">
              <a:lnSpc>
                <a:spcPct val="115000"/>
              </a:lnSpc>
            </a:pPr>
            <a:r>
              <a:rPr lang="en" dirty="0">
                <a:solidFill>
                  <a:srgbClr val="333333"/>
                </a:solidFill>
                <a:latin typeface="Mulish Medium"/>
                <a:ea typeface="Mulish Medium"/>
                <a:cs typeface="Mulish Medium"/>
              </a:rPr>
              <a:t>Most of the preprocessing of the data was complete and started exploratory analysis for investigating feature engineering methodologies that could contribute in our forecasting methodology.</a:t>
            </a:r>
          </a:p>
        </p:txBody>
      </p:sp>
      <p:cxnSp>
        <p:nvCxnSpPr>
          <p:cNvPr id="687" name="Google Shape;687;p44"/>
          <p:cNvCxnSpPr>
            <a:stCxn id="685" idx="0"/>
            <a:endCxn id="679" idx="2"/>
          </p:cNvCxnSpPr>
          <p:nvPr/>
        </p:nvCxnSpPr>
        <p:spPr>
          <a:xfrm rot="10800000">
            <a:off x="3732650" y="3035100"/>
            <a:ext cx="2400" cy="339900"/>
          </a:xfrm>
          <a:prstGeom prst="straightConnector1">
            <a:avLst/>
          </a:prstGeom>
          <a:noFill/>
          <a:ln w="9525" cap="flat" cmpd="sng">
            <a:solidFill>
              <a:schemeClr val="dk1"/>
            </a:solidFill>
            <a:prstDash val="solid"/>
            <a:round/>
            <a:headEnd type="none" w="med" len="med"/>
            <a:tailEnd type="none" w="med" len="med"/>
          </a:ln>
        </p:spPr>
      </p:cxnSp>
      <p:sp>
        <p:nvSpPr>
          <p:cNvPr id="688" name="Google Shape;688;p44"/>
          <p:cNvSpPr txBox="1"/>
          <p:nvPr/>
        </p:nvSpPr>
        <p:spPr>
          <a:xfrm flipH="1">
            <a:off x="4810633" y="2082200"/>
            <a:ext cx="2143200" cy="461100"/>
          </a:xfrm>
          <a:prstGeom prst="rect">
            <a:avLst/>
          </a:prstGeom>
          <a:noFill/>
          <a:ln>
            <a:noFill/>
          </a:ln>
        </p:spPr>
        <p:txBody>
          <a:bodyPr spcFirstLastPara="1" wrap="square" lIns="91425" tIns="91425" rIns="91425" bIns="91425" anchor="b" anchorCtr="0">
            <a:noAutofit/>
          </a:bodyPr>
          <a:lstStyle/>
          <a:p>
            <a:pPr algn="ctr">
              <a:lnSpc>
                <a:spcPct val="115000"/>
              </a:lnSpc>
            </a:pPr>
            <a:r>
              <a:rPr lang="en" sz="2000" b="1" dirty="0">
                <a:solidFill>
                  <a:srgbClr val="333333"/>
                </a:solidFill>
                <a:latin typeface="Fjalla One"/>
                <a:ea typeface="Fjalla One"/>
                <a:cs typeface="Fjalla One"/>
              </a:rPr>
              <a:t>Mid May</a:t>
            </a:r>
          </a:p>
        </p:txBody>
      </p:sp>
      <p:sp>
        <p:nvSpPr>
          <p:cNvPr id="689" name="Google Shape;689;p44"/>
          <p:cNvSpPr txBox="1"/>
          <p:nvPr/>
        </p:nvSpPr>
        <p:spPr>
          <a:xfrm flipH="1">
            <a:off x="4041668" y="950602"/>
            <a:ext cx="3746574" cy="1063926"/>
          </a:xfrm>
          <a:prstGeom prst="rect">
            <a:avLst/>
          </a:prstGeom>
          <a:noFill/>
          <a:ln>
            <a:noFill/>
          </a:ln>
        </p:spPr>
        <p:txBody>
          <a:bodyPr spcFirstLastPara="1" wrap="square" lIns="91425" tIns="91425" rIns="91425" bIns="91425" anchor="t" anchorCtr="0">
            <a:noAutofit/>
          </a:bodyPr>
          <a:lstStyle/>
          <a:p>
            <a:pPr algn="ctr">
              <a:lnSpc>
                <a:spcPct val="115000"/>
              </a:lnSpc>
            </a:pPr>
            <a:r>
              <a:rPr lang="en" dirty="0">
                <a:solidFill>
                  <a:srgbClr val="333333"/>
                </a:solidFill>
                <a:latin typeface="Mulish Medium"/>
                <a:ea typeface="Mulish Medium"/>
                <a:cs typeface="Mulish Medium"/>
              </a:rPr>
              <a:t>Started incorporating all of the preprocessing and time series feature engineering code into a simple API. Also structured inputs and outputs of the API.</a:t>
            </a:r>
          </a:p>
        </p:txBody>
      </p:sp>
      <p:sp>
        <p:nvSpPr>
          <p:cNvPr id="690" name="Google Shape;690;p44"/>
          <p:cNvSpPr txBox="1"/>
          <p:nvPr/>
        </p:nvSpPr>
        <p:spPr>
          <a:xfrm flipH="1">
            <a:off x="6018200" y="3375000"/>
            <a:ext cx="2143200" cy="461100"/>
          </a:xfrm>
          <a:prstGeom prst="rect">
            <a:avLst/>
          </a:prstGeom>
          <a:noFill/>
          <a:ln>
            <a:noFill/>
          </a:ln>
        </p:spPr>
        <p:txBody>
          <a:bodyPr spcFirstLastPara="1" wrap="square" lIns="91425" tIns="91425" rIns="91425" bIns="91425" anchor="b" anchorCtr="0">
            <a:noAutofit/>
          </a:bodyPr>
          <a:lstStyle/>
          <a:p>
            <a:pPr algn="ctr">
              <a:lnSpc>
                <a:spcPct val="115000"/>
              </a:lnSpc>
            </a:pPr>
            <a:r>
              <a:rPr lang="en" sz="2000" b="1" dirty="0">
                <a:solidFill>
                  <a:srgbClr val="333333"/>
                </a:solidFill>
                <a:latin typeface="Fjalla One"/>
                <a:ea typeface="Fjalla One"/>
                <a:cs typeface="Fjalla One"/>
                <a:sym typeface="Fjalla One"/>
              </a:rPr>
              <a:t>Late May</a:t>
            </a:r>
            <a:endParaRPr sz="2000" b="1" dirty="0">
              <a:solidFill>
                <a:srgbClr val="333333"/>
              </a:solidFill>
              <a:latin typeface="Fjalla One"/>
              <a:ea typeface="Fjalla One"/>
              <a:cs typeface="Fjalla One"/>
              <a:sym typeface="Fjalla One"/>
            </a:endParaRPr>
          </a:p>
        </p:txBody>
      </p:sp>
      <p:cxnSp>
        <p:nvCxnSpPr>
          <p:cNvPr id="692" name="Google Shape;692;p44"/>
          <p:cNvCxnSpPr>
            <a:cxnSpLocks/>
          </p:cNvCxnSpPr>
          <p:nvPr/>
        </p:nvCxnSpPr>
        <p:spPr>
          <a:xfrm flipV="1">
            <a:off x="5898102" y="2495575"/>
            <a:ext cx="6" cy="419175"/>
          </a:xfrm>
          <a:prstGeom prst="straightConnector1">
            <a:avLst/>
          </a:prstGeom>
          <a:noFill/>
          <a:ln w="9525" cap="flat" cmpd="sng">
            <a:solidFill>
              <a:schemeClr val="dk1"/>
            </a:solidFill>
            <a:prstDash val="solid"/>
            <a:round/>
            <a:headEnd type="none" w="med" len="med"/>
            <a:tailEnd type="none" w="med" len="med"/>
          </a:ln>
        </p:spPr>
      </p:cxnSp>
      <p:cxnSp>
        <p:nvCxnSpPr>
          <p:cNvPr id="693" name="Google Shape;693;p44"/>
          <p:cNvCxnSpPr>
            <a:stCxn id="690" idx="0"/>
            <a:endCxn id="694" idx="2"/>
          </p:cNvCxnSpPr>
          <p:nvPr/>
        </p:nvCxnSpPr>
        <p:spPr>
          <a:xfrm rot="10800000">
            <a:off x="7089800" y="3035100"/>
            <a:ext cx="0" cy="339900"/>
          </a:xfrm>
          <a:prstGeom prst="straightConnector1">
            <a:avLst/>
          </a:prstGeom>
          <a:noFill/>
          <a:ln w="9525" cap="flat" cmpd="sng">
            <a:solidFill>
              <a:schemeClr val="dk1"/>
            </a:solidFill>
            <a:prstDash val="solid"/>
            <a:round/>
            <a:headEnd type="none" w="med" len="med"/>
            <a:tailEnd type="none" w="med" len="med"/>
          </a:ln>
        </p:spPr>
      </p:cxnSp>
      <p:sp>
        <p:nvSpPr>
          <p:cNvPr id="2" name="Google Shape;689;p44">
            <a:extLst>
              <a:ext uri="{FF2B5EF4-FFF2-40B4-BE49-F238E27FC236}">
                <a16:creationId xmlns:a16="http://schemas.microsoft.com/office/drawing/2014/main" id="{9E092178-0C88-2869-5834-F28E8C7FF492}"/>
              </a:ext>
            </a:extLst>
          </p:cNvPr>
          <p:cNvSpPr txBox="1"/>
          <p:nvPr/>
        </p:nvSpPr>
        <p:spPr>
          <a:xfrm flipH="1">
            <a:off x="5559063" y="3769713"/>
            <a:ext cx="3059018" cy="1308854"/>
          </a:xfrm>
          <a:prstGeom prst="rect">
            <a:avLst/>
          </a:prstGeom>
          <a:noFill/>
          <a:ln>
            <a:noFill/>
          </a:ln>
        </p:spPr>
        <p:txBody>
          <a:bodyPr spcFirstLastPara="1" wrap="square" lIns="91425" tIns="91425" rIns="91425" bIns="91425" anchor="t" anchorCtr="0">
            <a:noAutofit/>
          </a:bodyPr>
          <a:lstStyle/>
          <a:p>
            <a:pPr algn="ctr">
              <a:lnSpc>
                <a:spcPct val="115000"/>
              </a:lnSpc>
            </a:pPr>
            <a:r>
              <a:rPr lang="en" dirty="0">
                <a:solidFill>
                  <a:srgbClr val="333333"/>
                </a:solidFill>
                <a:latin typeface="Mulish Medium"/>
                <a:ea typeface="Mulish Medium"/>
                <a:cs typeface="Mulish Medium"/>
              </a:rPr>
              <a:t>Started implementing </a:t>
            </a:r>
            <a:r>
              <a:rPr lang="en" dirty="0" err="1">
                <a:solidFill>
                  <a:srgbClr val="333333"/>
                </a:solidFill>
                <a:latin typeface="Mulish Medium"/>
                <a:ea typeface="Mulish Medium"/>
                <a:cs typeface="Mulish Medium"/>
              </a:rPr>
              <a:t>Streamlit</a:t>
            </a:r>
            <a:r>
              <a:rPr lang="en" dirty="0">
                <a:solidFill>
                  <a:srgbClr val="333333"/>
                </a:solidFill>
                <a:latin typeface="Mulish Medium"/>
                <a:ea typeface="Mulish Medium"/>
                <a:cs typeface="Mulish Medium"/>
              </a:rPr>
              <a:t> app and incorporating API Code along with analysis code from notebooks into the prototype application. </a:t>
            </a:r>
          </a:p>
        </p:txBody>
      </p:sp>
    </p:spTree>
    <p:extLst>
      <p:ext uri="{BB962C8B-B14F-4D97-AF65-F5344CB8AC3E}">
        <p14:creationId xmlns:p14="http://schemas.microsoft.com/office/powerpoint/2010/main" val="1725446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Responsibilities</a:t>
            </a:r>
            <a:r>
              <a:rPr lang="el-GR" dirty="0"/>
              <a:t> (9)</a:t>
            </a:r>
          </a:p>
        </p:txBody>
      </p:sp>
      <p:graphicFrame>
        <p:nvGraphicFramePr>
          <p:cNvPr id="635" name="Google Shape;635;p41"/>
          <p:cNvGraphicFramePr/>
          <p:nvPr>
            <p:extLst>
              <p:ext uri="{D42A27DB-BD31-4B8C-83A1-F6EECF244321}">
                <p14:modId xmlns:p14="http://schemas.microsoft.com/office/powerpoint/2010/main" val="2305758309"/>
              </p:ext>
            </p:extLst>
          </p:nvPr>
        </p:nvGraphicFramePr>
        <p:xfrm>
          <a:off x="1307374" y="1448425"/>
          <a:ext cx="6527000" cy="2632778"/>
        </p:xfrm>
        <a:graphic>
          <a:graphicData uri="http://schemas.openxmlformats.org/drawingml/2006/table">
            <a:tbl>
              <a:tblPr>
                <a:noFill/>
                <a:tableStyleId>{3CA70C82-5154-43B4-A271-D50C04AE20CA}</a:tableStyleId>
              </a:tblPr>
              <a:tblGrid>
                <a:gridCol w="3263500">
                  <a:extLst>
                    <a:ext uri="{9D8B030D-6E8A-4147-A177-3AD203B41FA5}">
                      <a16:colId xmlns:a16="http://schemas.microsoft.com/office/drawing/2014/main" val="20000"/>
                    </a:ext>
                  </a:extLst>
                </a:gridCol>
                <a:gridCol w="3263500">
                  <a:extLst>
                    <a:ext uri="{9D8B030D-6E8A-4147-A177-3AD203B41FA5}">
                      <a16:colId xmlns:a16="http://schemas.microsoft.com/office/drawing/2014/main" val="20001"/>
                    </a:ext>
                  </a:extLst>
                </a:gridCol>
              </a:tblGrid>
              <a:tr h="490025">
                <a:tc>
                  <a:txBody>
                    <a:bodyPr/>
                    <a:lstStyle/>
                    <a:p>
                      <a:pPr marL="0" lvl="0" indent="0" algn="ctr" rtl="0">
                        <a:lnSpc>
                          <a:spcPct val="115000"/>
                        </a:lnSpc>
                        <a:spcBef>
                          <a:spcPts val="0"/>
                        </a:spcBef>
                        <a:spcAft>
                          <a:spcPts val="0"/>
                        </a:spcAft>
                        <a:buNone/>
                      </a:pPr>
                      <a:r>
                        <a:rPr lang="en" sz="2000" b="1" dirty="0">
                          <a:solidFill>
                            <a:schemeClr val="accent2"/>
                          </a:solidFill>
                          <a:latin typeface="Fjalla One"/>
                          <a:ea typeface="Fjalla One"/>
                          <a:cs typeface="Fjalla One"/>
                        </a:rPr>
                        <a:t>Marios</a:t>
                      </a:r>
                      <a:endParaRPr sz="2000" b="1" dirty="0">
                        <a:solidFill>
                          <a:schemeClr val="accent2"/>
                        </a:solidFill>
                        <a:latin typeface="Fjalla One"/>
                        <a:ea typeface="Fjalla One"/>
                        <a:cs typeface="Fjalla One"/>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a:lnSpc>
                          <a:spcPct val="114999"/>
                        </a:lnSpc>
                        <a:spcBef>
                          <a:spcPts val="0"/>
                        </a:spcBef>
                        <a:spcAft>
                          <a:spcPts val="0"/>
                        </a:spcAft>
                        <a:buNone/>
                      </a:pPr>
                      <a:r>
                        <a:rPr lang="en" sz="2000" b="1" dirty="0">
                          <a:solidFill>
                            <a:schemeClr val="accent2"/>
                          </a:solidFill>
                          <a:latin typeface="Fjalla One"/>
                        </a:rPr>
                        <a:t>Nikos</a:t>
                      </a:r>
                      <a:endParaRPr dirty="0">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057075">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Data Gathering</a:t>
                      </a:r>
                      <a:endParaRPr dirty="0">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Preprocessing / Cleaning / Imputation</a:t>
                      </a:r>
                      <a:endParaRPr lang="en" dirty="0">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Feature Engineering / API</a:t>
                      </a:r>
                      <a:endParaRPr lang="en" dirty="0">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Forecasting Methodology / API</a:t>
                      </a:r>
                    </a:p>
                    <a:p>
                      <a:pPr marL="457200" lvl="0" indent="-304800" algn="l">
                        <a:lnSpc>
                          <a:spcPct val="114999"/>
                        </a:lnSpc>
                        <a:spcBef>
                          <a:spcPts val="0"/>
                        </a:spcBef>
                        <a:spcAft>
                          <a:spcPts val="0"/>
                        </a:spcAft>
                        <a:buClr>
                          <a:srgbClr val="FD1485"/>
                        </a:buClr>
                        <a:buSzPts val="1200"/>
                        <a:buFont typeface="Mulish Medium"/>
                        <a:buChar char="●"/>
                      </a:pPr>
                      <a:r>
                        <a:rPr lang="en" dirty="0">
                          <a:solidFill>
                            <a:schemeClr val="dk1"/>
                          </a:solidFill>
                          <a:latin typeface="Mulish Medium"/>
                          <a:ea typeface="Mulish Medium"/>
                          <a:cs typeface="Mulish Medium"/>
                        </a:rPr>
                        <a:t>Forecasting Page</a:t>
                      </a:r>
                    </a:p>
                    <a:p>
                      <a:pPr marL="457200" lvl="0" indent="-304800" algn="l">
                        <a:lnSpc>
                          <a:spcPct val="114999"/>
                        </a:lnSpc>
                        <a:spcBef>
                          <a:spcPts val="0"/>
                        </a:spcBef>
                        <a:spcAft>
                          <a:spcPts val="0"/>
                        </a:spcAft>
                        <a:buClr>
                          <a:srgbClr val="FD1485"/>
                        </a:buClr>
                        <a:buSzPts val="1200"/>
                        <a:buFont typeface="Mulish Medium"/>
                        <a:buChar char="●"/>
                      </a:pPr>
                      <a:r>
                        <a:rPr lang="en" dirty="0">
                          <a:solidFill>
                            <a:schemeClr val="dk1"/>
                          </a:solidFill>
                          <a:latin typeface="Mulish Medium"/>
                          <a:ea typeface="Mulish Medium"/>
                          <a:cs typeface="Mulish Medium"/>
                        </a:rPr>
                        <a:t>Exploration Page</a:t>
                      </a:r>
                    </a:p>
                    <a:p>
                      <a:pPr marL="457200" lvl="0" indent="-304800" algn="l">
                        <a:lnSpc>
                          <a:spcPct val="114999"/>
                        </a:lnSpc>
                        <a:spcBef>
                          <a:spcPts val="0"/>
                        </a:spcBef>
                        <a:spcAft>
                          <a:spcPts val="0"/>
                        </a:spcAft>
                        <a:buClr>
                          <a:srgbClr val="FD1485"/>
                        </a:buClr>
                        <a:buSzPts val="1200"/>
                        <a:buFont typeface="Mulish Medium"/>
                        <a:buChar char="●"/>
                      </a:pPr>
                      <a:r>
                        <a:rPr lang="en" dirty="0">
                          <a:solidFill>
                            <a:schemeClr val="dk1"/>
                          </a:solidFill>
                          <a:latin typeface="Mulish Medium"/>
                          <a:ea typeface="Mulish Medium"/>
                          <a:cs typeface="Mulish Medium"/>
                        </a:rPr>
                        <a:t>Presentation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Data Gathering</a:t>
                      </a:r>
                      <a:endParaRPr dirty="0">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sz="1400" b="0" i="0" u="none" strike="noStrike" noProof="0" dirty="0">
                          <a:solidFill>
                            <a:schemeClr val="dk1"/>
                          </a:solidFill>
                        </a:rPr>
                        <a:t>Preprocessing / Cleaning / Imputation</a:t>
                      </a:r>
                      <a:endParaRPr sz="1400" b="0" i="0" u="none" strike="noStrike" noProof="0" dirty="0">
                        <a:solidFill>
                          <a:schemeClr val="dk1"/>
                        </a:solidFill>
                        <a:sym typeface="Mulish Medium"/>
                      </a:endParaRPr>
                    </a:p>
                    <a:p>
                      <a:pPr marL="457200" lvl="0" indent="-304800" algn="l">
                        <a:lnSpc>
                          <a:spcPct val="114999"/>
                        </a:lnSpc>
                        <a:spcBef>
                          <a:spcPts val="0"/>
                        </a:spcBef>
                        <a:spcAft>
                          <a:spcPts val="0"/>
                        </a:spcAft>
                        <a:buClr>
                          <a:srgbClr val="FD1485"/>
                        </a:buClr>
                        <a:buSzPts val="1200"/>
                        <a:buFont typeface="Mulish Medium"/>
                        <a:buChar char="●"/>
                      </a:pPr>
                      <a:r>
                        <a:rPr lang="en" sz="1400" b="0" i="0" u="none" strike="noStrike" noProof="0" dirty="0">
                          <a:solidFill>
                            <a:schemeClr val="dk1"/>
                          </a:solidFill>
                        </a:rPr>
                        <a:t>Exploratory Data Analysis</a:t>
                      </a:r>
                    </a:p>
                    <a:p>
                      <a:pPr marL="457200" lvl="0" indent="-304800" algn="l" rtl="0">
                        <a:lnSpc>
                          <a:spcPct val="115000"/>
                        </a:lnSpc>
                        <a:spcBef>
                          <a:spcPts val="0"/>
                        </a:spcBef>
                        <a:spcAft>
                          <a:spcPts val="0"/>
                        </a:spcAft>
                        <a:buClr>
                          <a:schemeClr val="accent1"/>
                        </a:buClr>
                        <a:buSzPts val="1200"/>
                        <a:buFont typeface="Mulish Medium"/>
                        <a:buChar char="●"/>
                      </a:pPr>
                      <a:r>
                        <a:rPr lang="en" dirty="0">
                          <a:solidFill>
                            <a:schemeClr val="dk1"/>
                          </a:solidFill>
                          <a:latin typeface="Mulish Medium"/>
                          <a:ea typeface="Mulish Medium"/>
                          <a:cs typeface="Mulish Medium"/>
                        </a:rPr>
                        <a:t>Observatory Page</a:t>
                      </a:r>
                      <a:endParaRPr lang="en" dirty="0">
                        <a:solidFill>
                          <a:schemeClr val="dk1"/>
                        </a:solidFill>
                        <a:latin typeface="Mulish Medium"/>
                        <a:ea typeface="Mulish Medium"/>
                        <a:cs typeface="Mulish Medium"/>
                        <a:sym typeface="Mulish Medium"/>
                      </a:endParaRPr>
                    </a:p>
                    <a:p>
                      <a:pPr marL="457200" lvl="0" indent="-304800" algn="l">
                        <a:lnSpc>
                          <a:spcPct val="114999"/>
                        </a:lnSpc>
                        <a:spcBef>
                          <a:spcPts val="0"/>
                        </a:spcBef>
                        <a:spcAft>
                          <a:spcPts val="0"/>
                        </a:spcAft>
                        <a:buClr>
                          <a:srgbClr val="FD1485"/>
                        </a:buClr>
                        <a:buSzPts val="1200"/>
                        <a:buFont typeface="Mulish Medium"/>
                        <a:buChar char="●"/>
                      </a:pPr>
                      <a:r>
                        <a:rPr lang="en" dirty="0">
                          <a:solidFill>
                            <a:schemeClr val="dk1"/>
                          </a:solidFill>
                          <a:latin typeface="Mulish Medium"/>
                          <a:ea typeface="Mulish Medium"/>
                          <a:cs typeface="Mulish Medium"/>
                        </a:rPr>
                        <a:t>Exploration Page</a:t>
                      </a:r>
                    </a:p>
                    <a:p>
                      <a:pPr marL="457200" lvl="0" indent="-304800" algn="l">
                        <a:lnSpc>
                          <a:spcPct val="114999"/>
                        </a:lnSpc>
                        <a:spcBef>
                          <a:spcPts val="0"/>
                        </a:spcBef>
                        <a:spcAft>
                          <a:spcPts val="0"/>
                        </a:spcAft>
                        <a:buClr>
                          <a:srgbClr val="FD1485"/>
                        </a:buClr>
                        <a:buSzPts val="1200"/>
                        <a:buFont typeface="Mulish Medium"/>
                        <a:buChar char="●"/>
                      </a:pPr>
                      <a:r>
                        <a:rPr lang="en" dirty="0">
                          <a:solidFill>
                            <a:schemeClr val="dk1"/>
                          </a:solidFill>
                          <a:latin typeface="Mulish Medium"/>
                          <a:ea typeface="Mulish Medium"/>
                          <a:cs typeface="Mulish Medium"/>
                        </a:rPr>
                        <a:t>Presentation </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182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6183583" cy="841800"/>
          </a:xfrm>
          <a:prstGeom prst="rect">
            <a:avLst/>
          </a:prstGeom>
        </p:spPr>
        <p:txBody>
          <a:bodyPr spcFirstLastPara="1" wrap="square" lIns="91425" tIns="91425" rIns="91425" bIns="91425" anchor="b" anchorCtr="0">
            <a:noAutofit/>
          </a:bodyPr>
          <a:lstStyle/>
          <a:p>
            <a:r>
              <a:rPr lang="en" dirty="0"/>
              <a:t>Steps and Methodology</a:t>
            </a:r>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285901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subTitle" idx="2"/>
          </p:nvPr>
        </p:nvSpPr>
        <p:spPr>
          <a:xfrm>
            <a:off x="2974813" y="1786777"/>
            <a:ext cx="3003763" cy="1098729"/>
          </a:xfrm>
          <a:prstGeom prst="rect">
            <a:avLst/>
          </a:prstGeom>
        </p:spPr>
        <p:txBody>
          <a:bodyPr spcFirstLastPara="1" wrap="square" lIns="91425" tIns="91425" rIns="91425" bIns="91425" anchor="t" anchorCtr="0">
            <a:noAutofit/>
          </a:bodyPr>
          <a:lstStyle/>
          <a:p>
            <a:pPr marL="0" indent="0"/>
            <a:r>
              <a:rPr lang="en" sz="1200" dirty="0"/>
              <a:t>Integrate all files into one </a:t>
            </a:r>
            <a:r>
              <a:rPr lang="en" sz="1200" dirty="0" err="1"/>
              <a:t>Dataframe</a:t>
            </a:r>
            <a:r>
              <a:rPr lang="en" sz="1200" dirty="0"/>
              <a:t>, resolve conflicts and remove duplicate or not related columns. Also decided to </a:t>
            </a:r>
            <a:r>
              <a:rPr lang="en" sz="1200" b="1" dirty="0"/>
              <a:t>aggregate data at month level.</a:t>
            </a:r>
            <a:endParaRPr lang="el-GR" dirty="0"/>
          </a:p>
        </p:txBody>
      </p:sp>
      <p:sp>
        <p:nvSpPr>
          <p:cNvPr id="500" name="Google Shape;500;p34"/>
          <p:cNvSpPr txBox="1">
            <a:spLocks noGrp="1"/>
          </p:cNvSpPr>
          <p:nvPr>
            <p:ph type="subTitle" idx="5"/>
          </p:nvPr>
        </p:nvSpPr>
        <p:spPr>
          <a:xfrm>
            <a:off x="5896609" y="1729982"/>
            <a:ext cx="3073475" cy="1144874"/>
          </a:xfrm>
          <a:prstGeom prst="rect">
            <a:avLst/>
          </a:prstGeom>
        </p:spPr>
        <p:txBody>
          <a:bodyPr spcFirstLastPara="1" wrap="square" lIns="91425" tIns="91425" rIns="91425" bIns="91425" anchor="t" anchorCtr="0">
            <a:noAutofit/>
          </a:bodyPr>
          <a:lstStyle/>
          <a:p>
            <a:pPr marL="0" indent="0"/>
            <a:r>
              <a:rPr lang="en" sz="1200" dirty="0"/>
              <a:t>Gain valuable </a:t>
            </a:r>
            <a:r>
              <a:rPr lang="en" sz="1200" b="1" dirty="0"/>
              <a:t>insights and information about the dataset</a:t>
            </a:r>
            <a:r>
              <a:rPr lang="en" sz="1200" dirty="0"/>
              <a:t>, the nature of the data and perform meaningful feature engineering.</a:t>
            </a:r>
          </a:p>
        </p:txBody>
      </p:sp>
      <p:sp>
        <p:nvSpPr>
          <p:cNvPr id="501" name="Google Shape;5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Steps and Methodology</a:t>
            </a:r>
            <a:r>
              <a:rPr lang="el-GR" dirty="0"/>
              <a:t> (11)</a:t>
            </a:r>
            <a:endParaRPr dirty="0"/>
          </a:p>
        </p:txBody>
      </p:sp>
      <p:sp>
        <p:nvSpPr>
          <p:cNvPr id="502" name="Google Shape;502;p34"/>
          <p:cNvSpPr txBox="1">
            <a:spLocks noGrp="1"/>
          </p:cNvSpPr>
          <p:nvPr>
            <p:ph type="subTitle" idx="1"/>
          </p:nvPr>
        </p:nvSpPr>
        <p:spPr>
          <a:xfrm>
            <a:off x="954189" y="1786777"/>
            <a:ext cx="2020500" cy="1101916"/>
          </a:xfrm>
          <a:prstGeom prst="rect">
            <a:avLst/>
          </a:prstGeom>
        </p:spPr>
        <p:txBody>
          <a:bodyPr spcFirstLastPara="1" wrap="square" lIns="91425" tIns="91425" rIns="91425" bIns="91425" anchor="t" anchorCtr="0">
            <a:noAutofit/>
          </a:bodyPr>
          <a:lstStyle/>
          <a:p>
            <a:pPr marL="0" indent="0"/>
            <a:r>
              <a:rPr lang="en" sz="1200" dirty="0"/>
              <a:t>Appropriate data files for permits and special project permits. </a:t>
            </a:r>
          </a:p>
        </p:txBody>
      </p:sp>
      <p:sp>
        <p:nvSpPr>
          <p:cNvPr id="503" name="Google Shape;503;p34"/>
          <p:cNvSpPr txBox="1">
            <a:spLocks noGrp="1"/>
          </p:cNvSpPr>
          <p:nvPr>
            <p:ph type="subTitle" idx="3"/>
          </p:nvPr>
        </p:nvSpPr>
        <p:spPr>
          <a:xfrm>
            <a:off x="3115622" y="3398142"/>
            <a:ext cx="2911471" cy="1677525"/>
          </a:xfrm>
          <a:prstGeom prst="rect">
            <a:avLst/>
          </a:prstGeom>
        </p:spPr>
        <p:txBody>
          <a:bodyPr spcFirstLastPara="1" wrap="square" lIns="91425" tIns="91425" rIns="91425" bIns="91425" anchor="t" anchorCtr="0">
            <a:noAutofit/>
          </a:bodyPr>
          <a:lstStyle/>
          <a:p>
            <a:pPr marL="0" indent="0"/>
            <a:r>
              <a:rPr lang="en" sz="1200" b="1" dirty="0"/>
              <a:t>Implementation of app through </a:t>
            </a:r>
            <a:r>
              <a:rPr lang="en" sz="1200" b="1" dirty="0" err="1"/>
              <a:t>Streamlit</a:t>
            </a:r>
            <a:r>
              <a:rPr lang="en" sz="1200" dirty="0"/>
              <a:t> module which will present information, provide analysis and generate forecasts according to provided data.</a:t>
            </a:r>
          </a:p>
        </p:txBody>
      </p:sp>
      <p:sp>
        <p:nvSpPr>
          <p:cNvPr id="505" name="Google Shape;505;p34"/>
          <p:cNvSpPr txBox="1">
            <a:spLocks noGrp="1"/>
          </p:cNvSpPr>
          <p:nvPr>
            <p:ph type="subTitle" idx="6"/>
          </p:nvPr>
        </p:nvSpPr>
        <p:spPr>
          <a:xfrm>
            <a:off x="6033667" y="3314760"/>
            <a:ext cx="2820986" cy="1731721"/>
          </a:xfrm>
          <a:prstGeom prst="rect">
            <a:avLst/>
          </a:prstGeom>
        </p:spPr>
        <p:txBody>
          <a:bodyPr spcFirstLastPara="1" wrap="square" lIns="91425" tIns="91425" rIns="91425" bIns="91425" anchor="t" anchorCtr="0">
            <a:noAutofit/>
          </a:bodyPr>
          <a:lstStyle/>
          <a:p>
            <a:pPr marL="0" indent="0"/>
            <a:r>
              <a:rPr lang="en" sz="1200" b="1" dirty="0"/>
              <a:t>Train model and perform prediction according to user provided data.</a:t>
            </a:r>
            <a:r>
              <a:rPr lang="en" sz="1200" dirty="0"/>
              <a:t> Also show related forecast metrics for the provided validity period.</a:t>
            </a:r>
          </a:p>
        </p:txBody>
      </p:sp>
      <p:sp>
        <p:nvSpPr>
          <p:cNvPr id="506" name="Google Shape;506;p34"/>
          <p:cNvSpPr txBox="1">
            <a:spLocks noGrp="1"/>
          </p:cNvSpPr>
          <p:nvPr>
            <p:ph type="subTitle" idx="7"/>
          </p:nvPr>
        </p:nvSpPr>
        <p:spPr>
          <a:xfrm>
            <a:off x="954183" y="1356350"/>
            <a:ext cx="2020500" cy="504600"/>
          </a:xfrm>
          <a:prstGeom prst="rect">
            <a:avLst/>
          </a:prstGeom>
        </p:spPr>
        <p:txBody>
          <a:bodyPr spcFirstLastPara="1" wrap="square" lIns="91425" tIns="91425" rIns="91425" bIns="91425" anchor="b" anchorCtr="0">
            <a:noAutofit/>
          </a:bodyPr>
          <a:lstStyle/>
          <a:p>
            <a:pPr marL="0" indent="0"/>
            <a:r>
              <a:rPr lang="en" dirty="0"/>
              <a:t>Data Gathering</a:t>
            </a:r>
            <a:endParaRPr lang="el-GR" dirty="0"/>
          </a:p>
        </p:txBody>
      </p:sp>
      <p:sp>
        <p:nvSpPr>
          <p:cNvPr id="507" name="Google Shape;507;p34"/>
          <p:cNvSpPr txBox="1">
            <a:spLocks noGrp="1"/>
          </p:cNvSpPr>
          <p:nvPr>
            <p:ph type="subTitle" idx="8"/>
          </p:nvPr>
        </p:nvSpPr>
        <p:spPr>
          <a:xfrm>
            <a:off x="3468217" y="1366999"/>
            <a:ext cx="2020500" cy="504600"/>
          </a:xfrm>
          <a:prstGeom prst="rect">
            <a:avLst/>
          </a:prstGeom>
        </p:spPr>
        <p:txBody>
          <a:bodyPr spcFirstLastPara="1" wrap="square" lIns="91425" tIns="91425" rIns="91425" bIns="91425" anchor="b" anchorCtr="0">
            <a:noAutofit/>
          </a:bodyPr>
          <a:lstStyle/>
          <a:p>
            <a:pPr marL="0" indent="0"/>
            <a:r>
              <a:rPr lang="en" dirty="0"/>
              <a:t>Data Cleaning</a:t>
            </a:r>
            <a:endParaRPr lang="el-GR" dirty="0"/>
          </a:p>
        </p:txBody>
      </p:sp>
      <p:sp>
        <p:nvSpPr>
          <p:cNvPr id="508" name="Google Shape;508;p34"/>
          <p:cNvSpPr txBox="1">
            <a:spLocks noGrp="1"/>
          </p:cNvSpPr>
          <p:nvPr>
            <p:ph type="subTitle" idx="9"/>
          </p:nvPr>
        </p:nvSpPr>
        <p:spPr>
          <a:xfrm>
            <a:off x="3332147" y="2939297"/>
            <a:ext cx="2478409" cy="504600"/>
          </a:xfrm>
          <a:prstGeom prst="rect">
            <a:avLst/>
          </a:prstGeom>
        </p:spPr>
        <p:txBody>
          <a:bodyPr spcFirstLastPara="1" wrap="square" lIns="91425" tIns="91425" rIns="91425" bIns="91425" anchor="b" anchorCtr="0">
            <a:noAutofit/>
          </a:bodyPr>
          <a:lstStyle/>
          <a:p>
            <a:pPr marL="0" indent="0">
              <a:lnSpc>
                <a:spcPct val="114999"/>
              </a:lnSpc>
            </a:pPr>
            <a:r>
              <a:rPr lang="en" dirty="0"/>
              <a:t>RES Forecasting App</a:t>
            </a:r>
          </a:p>
        </p:txBody>
      </p:sp>
      <p:sp>
        <p:nvSpPr>
          <p:cNvPr id="509" name="Google Shape;509;p34"/>
          <p:cNvSpPr txBox="1">
            <a:spLocks noGrp="1"/>
          </p:cNvSpPr>
          <p:nvPr>
            <p:ph type="subTitle" idx="13"/>
          </p:nvPr>
        </p:nvSpPr>
        <p:spPr>
          <a:xfrm>
            <a:off x="811964" y="2939297"/>
            <a:ext cx="2353875" cy="504600"/>
          </a:xfrm>
          <a:prstGeom prst="rect">
            <a:avLst/>
          </a:prstGeom>
        </p:spPr>
        <p:txBody>
          <a:bodyPr spcFirstLastPara="1" wrap="square" lIns="91425" tIns="91425" rIns="91425" bIns="91425" anchor="b" anchorCtr="0">
            <a:noAutofit/>
          </a:bodyPr>
          <a:lstStyle/>
          <a:p>
            <a:pPr marL="0" indent="0">
              <a:lnSpc>
                <a:spcPct val="114999"/>
              </a:lnSpc>
            </a:pPr>
            <a:r>
              <a:rPr lang="en" dirty="0"/>
              <a:t>API Implementation</a:t>
            </a:r>
            <a:endParaRPr lang="el-GR" dirty="0"/>
          </a:p>
        </p:txBody>
      </p:sp>
      <p:sp>
        <p:nvSpPr>
          <p:cNvPr id="510" name="Google Shape;510;p34"/>
          <p:cNvSpPr txBox="1">
            <a:spLocks noGrp="1"/>
          </p:cNvSpPr>
          <p:nvPr>
            <p:ph type="subTitle" idx="14"/>
          </p:nvPr>
        </p:nvSpPr>
        <p:spPr>
          <a:xfrm>
            <a:off x="6333650" y="1285357"/>
            <a:ext cx="2197984" cy="525898"/>
          </a:xfrm>
          <a:prstGeom prst="rect">
            <a:avLst/>
          </a:prstGeom>
        </p:spPr>
        <p:txBody>
          <a:bodyPr spcFirstLastPara="1" wrap="square" lIns="91425" tIns="91425" rIns="91425" bIns="91425" anchor="b" anchorCtr="0">
            <a:noAutofit/>
          </a:bodyPr>
          <a:lstStyle/>
          <a:p>
            <a:pPr marL="0" indent="0"/>
            <a:r>
              <a:rPr lang="en" dirty="0"/>
              <a:t>Exploratory Analysis</a:t>
            </a:r>
            <a:endParaRPr dirty="0"/>
          </a:p>
        </p:txBody>
      </p:sp>
      <p:sp>
        <p:nvSpPr>
          <p:cNvPr id="511" name="Google Shape;511;p34"/>
          <p:cNvSpPr txBox="1">
            <a:spLocks noGrp="1"/>
          </p:cNvSpPr>
          <p:nvPr>
            <p:ph type="subTitle" idx="15"/>
          </p:nvPr>
        </p:nvSpPr>
        <p:spPr>
          <a:xfrm>
            <a:off x="6317380" y="2889535"/>
            <a:ext cx="2233480" cy="508150"/>
          </a:xfrm>
          <a:prstGeom prst="rect">
            <a:avLst/>
          </a:prstGeom>
        </p:spPr>
        <p:txBody>
          <a:bodyPr spcFirstLastPara="1" wrap="square" lIns="91425" tIns="91425" rIns="91425" bIns="91425" anchor="b" anchorCtr="0">
            <a:noAutofit/>
          </a:bodyPr>
          <a:lstStyle/>
          <a:p>
            <a:pPr marL="0" indent="0">
              <a:lnSpc>
                <a:spcPct val="114999"/>
              </a:lnSpc>
            </a:pPr>
            <a:r>
              <a:rPr lang="en" dirty="0"/>
              <a:t>Forecast Generation</a:t>
            </a:r>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5" name="Google Shape;503;p34">
            <a:extLst>
              <a:ext uri="{FF2B5EF4-FFF2-40B4-BE49-F238E27FC236}">
                <a16:creationId xmlns:a16="http://schemas.microsoft.com/office/drawing/2014/main" id="{27A7DB16-CFCA-0C23-0353-4C99441220CE}"/>
              </a:ext>
            </a:extLst>
          </p:cNvPr>
          <p:cNvSpPr txBox="1">
            <a:spLocks/>
          </p:cNvSpPr>
          <p:nvPr/>
        </p:nvSpPr>
        <p:spPr>
          <a:xfrm>
            <a:off x="848381" y="3377595"/>
            <a:ext cx="2283177" cy="1681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r>
              <a:rPr lang="en" sz="1200" dirty="0"/>
              <a:t>Add Appropriate </a:t>
            </a:r>
            <a:r>
              <a:rPr lang="en" sz="1200" b="1" dirty="0"/>
              <a:t>API functionality by using flask module</a:t>
            </a:r>
            <a:r>
              <a:rPr lang="en" sz="1200" dirty="0"/>
              <a:t>. Perform regression testing on the functions and results. </a:t>
            </a:r>
          </a:p>
        </p:txBody>
      </p:sp>
    </p:spTree>
    <p:extLst>
      <p:ext uri="{BB962C8B-B14F-4D97-AF65-F5344CB8AC3E}">
        <p14:creationId xmlns:p14="http://schemas.microsoft.com/office/powerpoint/2010/main" val="231271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Steps and Methodology</a:t>
            </a:r>
            <a:r>
              <a:rPr lang="el-GR" dirty="0"/>
              <a:t> (12)</a:t>
            </a:r>
            <a:endParaRPr lang="en" dirty="0"/>
          </a:p>
        </p:txBody>
      </p:sp>
      <p:sp>
        <p:nvSpPr>
          <p:cNvPr id="614" name="Google Shape;614;p40"/>
          <p:cNvSpPr txBox="1"/>
          <p:nvPr/>
        </p:nvSpPr>
        <p:spPr>
          <a:xfrm>
            <a:off x="7200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5000"/>
              </a:lnSpc>
            </a:pPr>
            <a:r>
              <a:rPr lang="en" sz="2000" b="1" dirty="0">
                <a:solidFill>
                  <a:schemeClr val="accent2"/>
                </a:solidFill>
                <a:latin typeface="Fjalla One"/>
                <a:ea typeface="Fjalla One"/>
                <a:cs typeface="Fjalla One"/>
              </a:rPr>
              <a:t>Data Gathering</a:t>
            </a:r>
          </a:p>
        </p:txBody>
      </p:sp>
      <p:sp>
        <p:nvSpPr>
          <p:cNvPr id="616" name="Google Shape;616;p40"/>
          <p:cNvSpPr txBox="1"/>
          <p:nvPr/>
        </p:nvSpPr>
        <p:spPr>
          <a:xfrm>
            <a:off x="34026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accent2"/>
                </a:solidFill>
                <a:latin typeface="Fjalla One"/>
                <a:ea typeface="Fjalla One"/>
                <a:cs typeface="Fjalla One"/>
              </a:rPr>
              <a:t>Preprocessing</a:t>
            </a:r>
          </a:p>
        </p:txBody>
      </p:sp>
      <p:sp>
        <p:nvSpPr>
          <p:cNvPr id="618" name="Google Shape;618;p40"/>
          <p:cNvSpPr txBox="1"/>
          <p:nvPr/>
        </p:nvSpPr>
        <p:spPr>
          <a:xfrm>
            <a:off x="60852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5000"/>
              </a:lnSpc>
            </a:pPr>
            <a:r>
              <a:rPr lang="en" sz="2000" b="1" dirty="0">
                <a:solidFill>
                  <a:schemeClr val="accent2"/>
                </a:solidFill>
                <a:latin typeface="Fjalla One"/>
                <a:ea typeface="Fjalla One"/>
                <a:cs typeface="Fjalla One"/>
              </a:rPr>
              <a:t>Feature Engineering</a:t>
            </a:r>
          </a:p>
        </p:txBody>
      </p:sp>
      <p:sp>
        <p:nvSpPr>
          <p:cNvPr id="620" name="Google Shape;620;p40"/>
          <p:cNvSpPr txBox="1"/>
          <p:nvPr/>
        </p:nvSpPr>
        <p:spPr>
          <a:xfrm>
            <a:off x="720000" y="3496113"/>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4999"/>
              </a:lnSpc>
            </a:pPr>
            <a:r>
              <a:rPr lang="en" sz="2000" b="1" dirty="0">
                <a:solidFill>
                  <a:schemeClr val="accent2"/>
                </a:solidFill>
                <a:latin typeface="Fjalla One"/>
              </a:rPr>
              <a:t>Forecast Generation</a:t>
            </a:r>
            <a:endParaRPr lang="el-GR" dirty="0">
              <a:solidFill>
                <a:schemeClr val="accent2"/>
              </a:solidFill>
            </a:endParaRPr>
          </a:p>
        </p:txBody>
      </p:sp>
      <p:sp>
        <p:nvSpPr>
          <p:cNvPr id="622" name="Google Shape;622;p40"/>
          <p:cNvSpPr txBox="1"/>
          <p:nvPr/>
        </p:nvSpPr>
        <p:spPr>
          <a:xfrm>
            <a:off x="3402600" y="3496113"/>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5000"/>
              </a:lnSpc>
            </a:pPr>
            <a:r>
              <a:rPr lang="en" sz="2000" b="1" dirty="0">
                <a:solidFill>
                  <a:schemeClr val="accent2"/>
                </a:solidFill>
                <a:latin typeface="Fjalla One"/>
                <a:ea typeface="Fjalla One"/>
                <a:cs typeface="Fjalla One"/>
                <a:sym typeface="Fjalla One"/>
              </a:rPr>
              <a:t>APP Implementation</a:t>
            </a:r>
            <a:endParaRPr sz="2000" b="1" dirty="0">
              <a:solidFill>
                <a:schemeClr val="accent2"/>
              </a:solidFill>
              <a:latin typeface="Fjalla One"/>
              <a:ea typeface="Fjalla One"/>
              <a:cs typeface="Fjalla One"/>
              <a:sym typeface="Fjalla One"/>
            </a:endParaRPr>
          </a:p>
        </p:txBody>
      </p:sp>
      <p:sp>
        <p:nvSpPr>
          <p:cNvPr id="624" name="Google Shape;624;p40"/>
          <p:cNvSpPr txBox="1"/>
          <p:nvPr/>
        </p:nvSpPr>
        <p:spPr>
          <a:xfrm>
            <a:off x="6085200" y="3496113"/>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4999"/>
              </a:lnSpc>
            </a:pPr>
            <a:r>
              <a:rPr lang="en" sz="2000" b="1" dirty="0">
                <a:solidFill>
                  <a:schemeClr val="accent2"/>
                </a:solidFill>
                <a:latin typeface="Fjalla One"/>
                <a:sym typeface="Fjalla One"/>
              </a:rPr>
              <a:t>API</a:t>
            </a:r>
            <a:endParaRPr lang="el-GR" dirty="0">
              <a:solidFill>
                <a:schemeClr val="accent2"/>
              </a:solidFill>
            </a:endParaRPr>
          </a:p>
        </p:txBody>
      </p:sp>
      <p:sp>
        <p:nvSpPr>
          <p:cNvPr id="3" name="Google Shape;618;p40">
            <a:extLst>
              <a:ext uri="{FF2B5EF4-FFF2-40B4-BE49-F238E27FC236}">
                <a16:creationId xmlns:a16="http://schemas.microsoft.com/office/drawing/2014/main" id="{F6C29673-90D7-4844-240A-BAF5E4AE3F4C}"/>
              </a:ext>
            </a:extLst>
          </p:cNvPr>
          <p:cNvSpPr txBox="1"/>
          <p:nvPr/>
        </p:nvSpPr>
        <p:spPr>
          <a:xfrm>
            <a:off x="6084963" y="2332874"/>
            <a:ext cx="2338800" cy="474600"/>
          </a:xfrm>
          <a:prstGeom prst="rect">
            <a:avLst/>
          </a:prstGeom>
          <a:solidFill>
            <a:schemeClr val="dk1"/>
          </a:solidFill>
          <a:ln>
            <a:noFill/>
          </a:ln>
        </p:spPr>
        <p:txBody>
          <a:bodyPr spcFirstLastPara="1" wrap="square" lIns="91425" tIns="91425" rIns="91425" bIns="91425" anchor="ctr" anchorCtr="0">
            <a:noAutofit/>
          </a:bodyPr>
          <a:lstStyle/>
          <a:p>
            <a:pPr algn="ctr">
              <a:lnSpc>
                <a:spcPct val="114999"/>
              </a:lnSpc>
            </a:pPr>
            <a:r>
              <a:rPr lang="en" sz="2000" b="1" dirty="0">
                <a:solidFill>
                  <a:schemeClr val="accent2"/>
                </a:solidFill>
                <a:latin typeface="Fjalla One"/>
              </a:rPr>
              <a:t>Exploratory Analysis</a:t>
            </a:r>
            <a:endParaRPr lang="el-GR" dirty="0"/>
          </a:p>
        </p:txBody>
      </p:sp>
      <p:cxnSp>
        <p:nvCxnSpPr>
          <p:cNvPr id="7" name="Ευθύγραμμο βέλος σύνδεσης 6">
            <a:extLst>
              <a:ext uri="{FF2B5EF4-FFF2-40B4-BE49-F238E27FC236}">
                <a16:creationId xmlns:a16="http://schemas.microsoft.com/office/drawing/2014/main" id="{307E4FCA-81C0-D533-41FE-2EE562926F90}"/>
              </a:ext>
            </a:extLst>
          </p:cNvPr>
          <p:cNvCxnSpPr/>
          <p:nvPr/>
        </p:nvCxnSpPr>
        <p:spPr>
          <a:xfrm>
            <a:off x="3054309" y="1513905"/>
            <a:ext cx="348197"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Ευθύγραμμο βέλος σύνδεσης 7">
            <a:extLst>
              <a:ext uri="{FF2B5EF4-FFF2-40B4-BE49-F238E27FC236}">
                <a16:creationId xmlns:a16="http://schemas.microsoft.com/office/drawing/2014/main" id="{74CE67EB-B837-EB35-DDAE-F6ECA330C2DB}"/>
              </a:ext>
            </a:extLst>
          </p:cNvPr>
          <p:cNvCxnSpPr>
            <a:cxnSpLocks/>
          </p:cNvCxnSpPr>
          <p:nvPr/>
        </p:nvCxnSpPr>
        <p:spPr>
          <a:xfrm>
            <a:off x="5741494" y="1513905"/>
            <a:ext cx="348197"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Ευθύγραμμο βέλος σύνδεσης 9">
            <a:extLst>
              <a:ext uri="{FF2B5EF4-FFF2-40B4-BE49-F238E27FC236}">
                <a16:creationId xmlns:a16="http://schemas.microsoft.com/office/drawing/2014/main" id="{9BC8FE8E-F510-9346-A07E-926EBE4EB090}"/>
              </a:ext>
            </a:extLst>
          </p:cNvPr>
          <p:cNvCxnSpPr>
            <a:cxnSpLocks/>
          </p:cNvCxnSpPr>
          <p:nvPr/>
        </p:nvCxnSpPr>
        <p:spPr>
          <a:xfrm flipH="1" flipV="1">
            <a:off x="3062841" y="3733517"/>
            <a:ext cx="330099" cy="2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Ευθύγραμμο βέλος σύνδεσης 10">
            <a:extLst>
              <a:ext uri="{FF2B5EF4-FFF2-40B4-BE49-F238E27FC236}">
                <a16:creationId xmlns:a16="http://schemas.microsoft.com/office/drawing/2014/main" id="{86E5B8CD-BA58-101C-E0FC-07296091D6BA}"/>
              </a:ext>
            </a:extLst>
          </p:cNvPr>
          <p:cNvCxnSpPr>
            <a:cxnSpLocks/>
          </p:cNvCxnSpPr>
          <p:nvPr/>
        </p:nvCxnSpPr>
        <p:spPr>
          <a:xfrm flipH="1" flipV="1">
            <a:off x="5741386" y="3747949"/>
            <a:ext cx="330099" cy="2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a:extLst>
              <a:ext uri="{FF2B5EF4-FFF2-40B4-BE49-F238E27FC236}">
                <a16:creationId xmlns:a16="http://schemas.microsoft.com/office/drawing/2014/main" id="{CB902E78-CA77-0A11-5791-00C8F0B8B644}"/>
              </a:ext>
            </a:extLst>
          </p:cNvPr>
          <p:cNvCxnSpPr>
            <a:cxnSpLocks/>
          </p:cNvCxnSpPr>
          <p:nvPr/>
        </p:nvCxnSpPr>
        <p:spPr>
          <a:xfrm>
            <a:off x="7251079" y="1793881"/>
            <a:ext cx="4718" cy="464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a:extLst>
              <a:ext uri="{FF2B5EF4-FFF2-40B4-BE49-F238E27FC236}">
                <a16:creationId xmlns:a16="http://schemas.microsoft.com/office/drawing/2014/main" id="{C275C99D-9850-000A-0FCC-75F7B3FA4518}"/>
              </a:ext>
            </a:extLst>
          </p:cNvPr>
          <p:cNvCxnSpPr>
            <a:cxnSpLocks/>
          </p:cNvCxnSpPr>
          <p:nvPr/>
        </p:nvCxnSpPr>
        <p:spPr>
          <a:xfrm>
            <a:off x="7253966" y="2890700"/>
            <a:ext cx="4718" cy="464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827;p53">
            <a:extLst>
              <a:ext uri="{FF2B5EF4-FFF2-40B4-BE49-F238E27FC236}">
                <a16:creationId xmlns:a16="http://schemas.microsoft.com/office/drawing/2014/main" id="{27284A0C-A9D8-957C-5462-3DEA30CF1041}"/>
              </a:ext>
            </a:extLst>
          </p:cNvPr>
          <p:cNvSpPr/>
          <p:nvPr/>
        </p:nvSpPr>
        <p:spPr>
          <a:xfrm rot="19980000" flipV="1">
            <a:off x="5503675" y="790544"/>
            <a:ext cx="691887" cy="458537"/>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Γραφικό 40">
            <a:extLst>
              <a:ext uri="{FF2B5EF4-FFF2-40B4-BE49-F238E27FC236}">
                <a16:creationId xmlns:a16="http://schemas.microsoft.com/office/drawing/2014/main" id="{4D83DD8D-09F5-A0D8-676B-9C02499C4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3091" y="1794081"/>
            <a:ext cx="398879" cy="319160"/>
          </a:xfrm>
          <a:prstGeom prst="rect">
            <a:avLst/>
          </a:prstGeom>
        </p:spPr>
      </p:pic>
      <p:sp>
        <p:nvSpPr>
          <p:cNvPr id="42" name="Google Shape;827;p53">
            <a:extLst>
              <a:ext uri="{FF2B5EF4-FFF2-40B4-BE49-F238E27FC236}">
                <a16:creationId xmlns:a16="http://schemas.microsoft.com/office/drawing/2014/main" id="{ECF11AE2-EBCC-1610-C432-3FA20B52C5FA}"/>
              </a:ext>
            </a:extLst>
          </p:cNvPr>
          <p:cNvSpPr/>
          <p:nvPr/>
        </p:nvSpPr>
        <p:spPr>
          <a:xfrm rot="16200000" flipH="1" flipV="1">
            <a:off x="5400073" y="1931971"/>
            <a:ext cx="392099" cy="511336"/>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TextBox 44">
            <a:extLst>
              <a:ext uri="{FF2B5EF4-FFF2-40B4-BE49-F238E27FC236}">
                <a16:creationId xmlns:a16="http://schemas.microsoft.com/office/drawing/2014/main" id="{797BA75D-8EB9-80EF-6AFB-4511991AA46E}"/>
              </a:ext>
            </a:extLst>
          </p:cNvPr>
          <p:cNvSpPr txBox="1"/>
          <p:nvPr/>
        </p:nvSpPr>
        <p:spPr>
          <a:xfrm>
            <a:off x="6256680" y="693878"/>
            <a:ext cx="20226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Mulish Medium"/>
              </a:rPr>
              <a:t>Problems identified due to erroneous preprocessing.</a:t>
            </a:r>
          </a:p>
        </p:txBody>
      </p:sp>
      <p:sp>
        <p:nvSpPr>
          <p:cNvPr id="46" name="TextBox 45">
            <a:extLst>
              <a:ext uri="{FF2B5EF4-FFF2-40B4-BE49-F238E27FC236}">
                <a16:creationId xmlns:a16="http://schemas.microsoft.com/office/drawing/2014/main" id="{B3909F53-15BD-B517-FAD0-1CF58D959BAC}"/>
              </a:ext>
            </a:extLst>
          </p:cNvPr>
          <p:cNvSpPr txBox="1"/>
          <p:nvPr/>
        </p:nvSpPr>
        <p:spPr>
          <a:xfrm>
            <a:off x="4113557" y="2383530"/>
            <a:ext cx="188595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353334"/>
                </a:solidFill>
                <a:latin typeface="Mulish Medium"/>
              </a:rPr>
              <a:t>In analysis more issues were identified (with permits or with data structure)</a:t>
            </a:r>
          </a:p>
        </p:txBody>
      </p:sp>
      <p:sp>
        <p:nvSpPr>
          <p:cNvPr id="47" name="Google Shape;827;p53">
            <a:extLst>
              <a:ext uri="{FF2B5EF4-FFF2-40B4-BE49-F238E27FC236}">
                <a16:creationId xmlns:a16="http://schemas.microsoft.com/office/drawing/2014/main" id="{D4DF7026-2268-5280-5A29-30637949676D}"/>
              </a:ext>
            </a:extLst>
          </p:cNvPr>
          <p:cNvSpPr/>
          <p:nvPr/>
        </p:nvSpPr>
        <p:spPr>
          <a:xfrm rot="18060000" flipH="1">
            <a:off x="5783817" y="3953725"/>
            <a:ext cx="339298" cy="501212"/>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TextBox 48">
            <a:extLst>
              <a:ext uri="{FF2B5EF4-FFF2-40B4-BE49-F238E27FC236}">
                <a16:creationId xmlns:a16="http://schemas.microsoft.com/office/drawing/2014/main" id="{6FFD2E24-7D19-1B94-EE70-A61945ABC57E}"/>
              </a:ext>
            </a:extLst>
          </p:cNvPr>
          <p:cNvSpPr txBox="1"/>
          <p:nvPr/>
        </p:nvSpPr>
        <p:spPr>
          <a:xfrm>
            <a:off x="4697480" y="4352719"/>
            <a:ext cx="268729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353334"/>
                </a:solidFill>
                <a:latin typeface="Mulish Medium"/>
              </a:rPr>
              <a:t>During App Implementation, some additional functionalities were required from the API's side.</a:t>
            </a:r>
          </a:p>
        </p:txBody>
      </p:sp>
      <p:pic>
        <p:nvPicPr>
          <p:cNvPr id="51" name="Γραφικό 50">
            <a:extLst>
              <a:ext uri="{FF2B5EF4-FFF2-40B4-BE49-F238E27FC236}">
                <a16:creationId xmlns:a16="http://schemas.microsoft.com/office/drawing/2014/main" id="{2C8DEAD6-B260-4038-F2DD-B3E5479EAC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1128" y="4073066"/>
            <a:ext cx="277366" cy="261582"/>
          </a:xfrm>
          <a:prstGeom prst="rect">
            <a:avLst/>
          </a:prstGeom>
        </p:spPr>
      </p:pic>
      <p:pic>
        <p:nvPicPr>
          <p:cNvPr id="52" name="Εικόνα 51" descr="Εικόνα που περιέχει μαύρο, σκοτάδι&#10;&#10;Περιγραφή που δημιουργήθηκε αυτόματα">
            <a:extLst>
              <a:ext uri="{FF2B5EF4-FFF2-40B4-BE49-F238E27FC236}">
                <a16:creationId xmlns:a16="http://schemas.microsoft.com/office/drawing/2014/main" id="{D64C46A8-3453-26AE-981A-33D8D50BC057}"/>
              </a:ext>
            </a:extLst>
          </p:cNvPr>
          <p:cNvPicPr>
            <a:picLocks noChangeAspect="1"/>
          </p:cNvPicPr>
          <p:nvPr/>
        </p:nvPicPr>
        <p:blipFill>
          <a:blip r:embed="rId7"/>
          <a:stretch>
            <a:fillRect/>
          </a:stretch>
        </p:blipFill>
        <p:spPr>
          <a:xfrm>
            <a:off x="7227404" y="4034459"/>
            <a:ext cx="317225" cy="317225"/>
          </a:xfrm>
          <a:prstGeom prst="rect">
            <a:avLst/>
          </a:prstGeom>
        </p:spPr>
      </p:pic>
      <p:pic>
        <p:nvPicPr>
          <p:cNvPr id="53" name="Εικόνα 52" descr="Εικόνα που περιέχει στιγμιότυπο οθόνης, τετράγωνο, τέχνη, γραμμή&#10;&#10;Περιγραφή που δημιουργήθηκε αυτόματα">
            <a:extLst>
              <a:ext uri="{FF2B5EF4-FFF2-40B4-BE49-F238E27FC236}">
                <a16:creationId xmlns:a16="http://schemas.microsoft.com/office/drawing/2014/main" id="{2711BBB9-751C-9DF7-74D5-7D9E5D6C6902}"/>
              </a:ext>
            </a:extLst>
          </p:cNvPr>
          <p:cNvPicPr>
            <a:picLocks noChangeAspect="1"/>
          </p:cNvPicPr>
          <p:nvPr/>
        </p:nvPicPr>
        <p:blipFill>
          <a:blip r:embed="rId8"/>
          <a:stretch>
            <a:fillRect/>
          </a:stretch>
        </p:blipFill>
        <p:spPr>
          <a:xfrm>
            <a:off x="4112108" y="1801261"/>
            <a:ext cx="307908" cy="311014"/>
          </a:xfrm>
          <a:prstGeom prst="rect">
            <a:avLst/>
          </a:prstGeom>
        </p:spPr>
      </p:pic>
      <p:pic>
        <p:nvPicPr>
          <p:cNvPr id="54" name="Εικόνα 53" descr="Εικόνα που περιέχει κύκλος, γραφικά, αστρονομία&#10;&#10;Περιγραφή που δημιουργήθηκε αυτόματα">
            <a:extLst>
              <a:ext uri="{FF2B5EF4-FFF2-40B4-BE49-F238E27FC236}">
                <a16:creationId xmlns:a16="http://schemas.microsoft.com/office/drawing/2014/main" id="{FFA197F3-46E3-14A3-EB8B-C79FB09D3B1D}"/>
              </a:ext>
            </a:extLst>
          </p:cNvPr>
          <p:cNvPicPr>
            <a:picLocks noChangeAspect="1"/>
          </p:cNvPicPr>
          <p:nvPr/>
        </p:nvPicPr>
        <p:blipFill>
          <a:blip r:embed="rId9"/>
          <a:stretch>
            <a:fillRect/>
          </a:stretch>
        </p:blipFill>
        <p:spPr>
          <a:xfrm>
            <a:off x="6233491" y="2891460"/>
            <a:ext cx="311013" cy="314118"/>
          </a:xfrm>
          <a:prstGeom prst="rect">
            <a:avLst/>
          </a:prstGeom>
        </p:spPr>
      </p:pic>
      <p:pic>
        <p:nvPicPr>
          <p:cNvPr id="55" name="Εικόνα 54" descr="Εικόνα που περιέχει γραφικά, γραμματοσειρά, λογότυπο, κύκλος&#10;&#10;Περιγραφή που δημιουργήθηκε αυτόματα">
            <a:extLst>
              <a:ext uri="{FF2B5EF4-FFF2-40B4-BE49-F238E27FC236}">
                <a16:creationId xmlns:a16="http://schemas.microsoft.com/office/drawing/2014/main" id="{35369C82-50D9-0084-6C5B-9C8479036636}"/>
              </a:ext>
            </a:extLst>
          </p:cNvPr>
          <p:cNvPicPr>
            <a:picLocks noChangeAspect="1"/>
          </p:cNvPicPr>
          <p:nvPr/>
        </p:nvPicPr>
        <p:blipFill>
          <a:blip r:embed="rId10"/>
          <a:stretch>
            <a:fillRect/>
          </a:stretch>
        </p:blipFill>
        <p:spPr>
          <a:xfrm>
            <a:off x="6388790" y="1732930"/>
            <a:ext cx="432147" cy="432146"/>
          </a:xfrm>
          <a:prstGeom prst="rect">
            <a:avLst/>
          </a:prstGeom>
        </p:spPr>
      </p:pic>
      <p:pic>
        <p:nvPicPr>
          <p:cNvPr id="56" name="Εικόνα 55" descr="Εικόνα που περιέχει στιγμιότυπο οθόνης, κύκλος, σχεδίαση&#10;&#10;Περιγραφή που δημιουργήθηκε αυτόματα">
            <a:extLst>
              <a:ext uri="{FF2B5EF4-FFF2-40B4-BE49-F238E27FC236}">
                <a16:creationId xmlns:a16="http://schemas.microsoft.com/office/drawing/2014/main" id="{1456540B-95A6-9BD3-E1B4-8F32B2E55ECF}"/>
              </a:ext>
            </a:extLst>
          </p:cNvPr>
          <p:cNvPicPr>
            <a:picLocks noChangeAspect="1"/>
          </p:cNvPicPr>
          <p:nvPr/>
        </p:nvPicPr>
        <p:blipFill>
          <a:blip r:embed="rId11"/>
          <a:stretch>
            <a:fillRect/>
          </a:stretch>
        </p:blipFill>
        <p:spPr>
          <a:xfrm>
            <a:off x="6662116" y="2891458"/>
            <a:ext cx="314119" cy="276848"/>
          </a:xfrm>
          <a:prstGeom prst="rect">
            <a:avLst/>
          </a:prstGeom>
        </p:spPr>
      </p:pic>
      <p:pic>
        <p:nvPicPr>
          <p:cNvPr id="57" name="Εικόνα 56" descr="Εικόνα που περιέχει στιγμιότυπο οθόνης, κύκλος, σχεδίαση&#10;&#10;Περιγραφή που δημιουργήθηκε αυτόματα">
            <a:extLst>
              <a:ext uri="{FF2B5EF4-FFF2-40B4-BE49-F238E27FC236}">
                <a16:creationId xmlns:a16="http://schemas.microsoft.com/office/drawing/2014/main" id="{69141BAE-AD20-5A8D-8F0B-67895C6BC4B5}"/>
              </a:ext>
            </a:extLst>
          </p:cNvPr>
          <p:cNvPicPr>
            <a:picLocks noChangeAspect="1"/>
          </p:cNvPicPr>
          <p:nvPr/>
        </p:nvPicPr>
        <p:blipFill>
          <a:blip r:embed="rId11"/>
          <a:stretch>
            <a:fillRect/>
          </a:stretch>
        </p:blipFill>
        <p:spPr>
          <a:xfrm>
            <a:off x="4006505" y="4065518"/>
            <a:ext cx="314119" cy="276848"/>
          </a:xfrm>
          <a:prstGeom prst="rect">
            <a:avLst/>
          </a:prstGeom>
        </p:spPr>
      </p:pic>
      <p:pic>
        <p:nvPicPr>
          <p:cNvPr id="58" name="Εικόνα 57" descr="Εικόνα που περιέχει πράσινο, τετράγωνο, σύμβολο, στιγμιότυπο οθόνης&#10;&#10;Περιγραφή που δημιουργήθηκε αυτόματα">
            <a:extLst>
              <a:ext uri="{FF2B5EF4-FFF2-40B4-BE49-F238E27FC236}">
                <a16:creationId xmlns:a16="http://schemas.microsoft.com/office/drawing/2014/main" id="{217542F7-91F2-C1D2-018B-532005079D08}"/>
              </a:ext>
            </a:extLst>
          </p:cNvPr>
          <p:cNvPicPr>
            <a:picLocks noChangeAspect="1"/>
          </p:cNvPicPr>
          <p:nvPr/>
        </p:nvPicPr>
        <p:blipFill>
          <a:blip r:embed="rId12"/>
          <a:stretch>
            <a:fillRect/>
          </a:stretch>
        </p:blipFill>
        <p:spPr>
          <a:xfrm>
            <a:off x="943183" y="1797326"/>
            <a:ext cx="337517" cy="321988"/>
          </a:xfrm>
          <a:prstGeom prst="rect">
            <a:avLst/>
          </a:prstGeom>
        </p:spPr>
      </p:pic>
      <p:pic>
        <p:nvPicPr>
          <p:cNvPr id="59" name="Γραφικό 58">
            <a:extLst>
              <a:ext uri="{FF2B5EF4-FFF2-40B4-BE49-F238E27FC236}">
                <a16:creationId xmlns:a16="http://schemas.microsoft.com/office/drawing/2014/main" id="{FB891517-201E-6A32-348E-C734E76B0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289" y="1800293"/>
            <a:ext cx="398879" cy="319160"/>
          </a:xfrm>
          <a:prstGeom prst="rect">
            <a:avLst/>
          </a:prstGeom>
        </p:spPr>
      </p:pic>
      <p:pic>
        <p:nvPicPr>
          <p:cNvPr id="61" name="Εικόνα 60" descr="Εικόνα που περιέχει γραφικά, γραφιστική, γραμματοσειρά, στιγμιότυπο οθόνης&#10;&#10;Περιγραφή που δημιουργήθηκε αυτόματα">
            <a:extLst>
              <a:ext uri="{FF2B5EF4-FFF2-40B4-BE49-F238E27FC236}">
                <a16:creationId xmlns:a16="http://schemas.microsoft.com/office/drawing/2014/main" id="{D8CB1282-D4A4-C32F-EB20-B87CDD78DEA9}"/>
              </a:ext>
            </a:extLst>
          </p:cNvPr>
          <p:cNvPicPr>
            <a:picLocks noChangeAspect="1"/>
          </p:cNvPicPr>
          <p:nvPr/>
        </p:nvPicPr>
        <p:blipFill>
          <a:blip r:embed="rId13"/>
          <a:stretch>
            <a:fillRect/>
          </a:stretch>
        </p:blipFill>
        <p:spPr>
          <a:xfrm>
            <a:off x="954778" y="4072211"/>
            <a:ext cx="777116" cy="157860"/>
          </a:xfrm>
          <a:prstGeom prst="rect">
            <a:avLst/>
          </a:prstGeom>
        </p:spPr>
      </p:pic>
    </p:spTree>
    <p:extLst>
      <p:ext uri="{BB962C8B-B14F-4D97-AF65-F5344CB8AC3E}">
        <p14:creationId xmlns:p14="http://schemas.microsoft.com/office/powerpoint/2010/main" val="366429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8" name="Google Shape;48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Tools - Libraries Used</a:t>
            </a:r>
            <a:r>
              <a:rPr lang="el-GR" dirty="0"/>
              <a:t> (13)</a:t>
            </a:r>
            <a:endParaRPr dirty="0"/>
          </a:p>
        </p:txBody>
      </p:sp>
      <p:sp>
        <p:nvSpPr>
          <p:cNvPr id="491" name="Google Shape;491;p33"/>
          <p:cNvSpPr txBox="1">
            <a:spLocks noGrp="1"/>
          </p:cNvSpPr>
          <p:nvPr>
            <p:ph type="subTitle" idx="3"/>
          </p:nvPr>
        </p:nvSpPr>
        <p:spPr>
          <a:xfrm>
            <a:off x="5836852" y="1548699"/>
            <a:ext cx="2305500" cy="861900"/>
          </a:xfrm>
          <a:prstGeom prst="rect">
            <a:avLst/>
          </a:prstGeom>
        </p:spPr>
        <p:txBody>
          <a:bodyPr spcFirstLastPara="1" wrap="square" lIns="91425" tIns="91425" rIns="91425" bIns="91425" anchor="t" anchorCtr="0">
            <a:noAutofit/>
          </a:bodyPr>
          <a:lstStyle/>
          <a:p>
            <a:pPr marL="0" indent="0">
              <a:lnSpc>
                <a:spcPct val="114999"/>
              </a:lnSpc>
            </a:pPr>
            <a:r>
              <a:rPr lang="en" dirty="0"/>
              <a:t>Simple and efficient tools for predictive data analysis.</a:t>
            </a:r>
            <a:endParaRPr lang="el-GR" dirty="0"/>
          </a:p>
        </p:txBody>
      </p:sp>
      <p:sp>
        <p:nvSpPr>
          <p:cNvPr id="494" name="Google Shape;494;p33"/>
          <p:cNvSpPr txBox="1">
            <a:spLocks noGrp="1"/>
          </p:cNvSpPr>
          <p:nvPr>
            <p:ph type="subTitle" idx="6"/>
          </p:nvPr>
        </p:nvSpPr>
        <p:spPr>
          <a:xfrm>
            <a:off x="5836852" y="1238150"/>
            <a:ext cx="2305500" cy="394200"/>
          </a:xfrm>
          <a:prstGeom prst="rect">
            <a:avLst/>
          </a:prstGeom>
        </p:spPr>
        <p:txBody>
          <a:bodyPr spcFirstLastPara="1" wrap="square" lIns="91425" tIns="91425" rIns="91425" bIns="91425" anchor="b" anchorCtr="0">
            <a:noAutofit/>
          </a:bodyPr>
          <a:lstStyle/>
          <a:p>
            <a:pPr marL="0" indent="0">
              <a:lnSpc>
                <a:spcPct val="114999"/>
              </a:lnSpc>
            </a:pPr>
            <a:r>
              <a:rPr lang="en" dirty="0"/>
              <a:t>Scikit Learn</a:t>
            </a:r>
            <a:endParaRPr lang="el-GR" dirty="0"/>
          </a:p>
        </p:txBody>
      </p:sp>
      <p:sp>
        <p:nvSpPr>
          <p:cNvPr id="3" name="Google Shape;489;p33">
            <a:extLst>
              <a:ext uri="{FF2B5EF4-FFF2-40B4-BE49-F238E27FC236}">
                <a16:creationId xmlns:a16="http://schemas.microsoft.com/office/drawing/2014/main" id="{C4E51681-E1AE-A72E-DA00-494DC4E83531}"/>
              </a:ext>
            </a:extLst>
          </p:cNvPr>
          <p:cNvSpPr txBox="1">
            <a:spLocks/>
          </p:cNvSpPr>
          <p:nvPr/>
        </p:nvSpPr>
        <p:spPr>
          <a:xfrm>
            <a:off x="895216" y="1480229"/>
            <a:ext cx="2305500" cy="1332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An open source data analysis and manipulation tool, built on top of the Python programming language</a:t>
            </a:r>
            <a:endParaRPr lang="el-GR" dirty="0"/>
          </a:p>
        </p:txBody>
      </p:sp>
      <p:sp>
        <p:nvSpPr>
          <p:cNvPr id="5" name="Google Shape;490;p33">
            <a:extLst>
              <a:ext uri="{FF2B5EF4-FFF2-40B4-BE49-F238E27FC236}">
                <a16:creationId xmlns:a16="http://schemas.microsoft.com/office/drawing/2014/main" id="{7326A641-F420-B9A0-9951-8281C1B60BE8}"/>
              </a:ext>
            </a:extLst>
          </p:cNvPr>
          <p:cNvSpPr txBox="1">
            <a:spLocks/>
          </p:cNvSpPr>
          <p:nvPr/>
        </p:nvSpPr>
        <p:spPr>
          <a:xfrm>
            <a:off x="3337156" y="1480229"/>
            <a:ext cx="2305500" cy="1417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af-ZA" dirty="0" err="1"/>
              <a:t>Streamlit</a:t>
            </a:r>
            <a:r>
              <a:rPr lang="af-ZA" dirty="0"/>
              <a:t> is </a:t>
            </a:r>
            <a:r>
              <a:rPr lang="af-ZA" dirty="0" err="1"/>
              <a:t>an</a:t>
            </a:r>
            <a:r>
              <a:rPr lang="af-ZA" dirty="0"/>
              <a:t> open-</a:t>
            </a:r>
            <a:r>
              <a:rPr lang="af-ZA" dirty="0" err="1"/>
              <a:t>source</a:t>
            </a:r>
            <a:r>
              <a:rPr lang="af-ZA" dirty="0"/>
              <a:t> </a:t>
            </a:r>
            <a:r>
              <a:rPr lang="af-ZA" dirty="0" err="1"/>
              <a:t>Python</a:t>
            </a:r>
            <a:r>
              <a:rPr lang="af-ZA" dirty="0"/>
              <a:t> </a:t>
            </a:r>
            <a:r>
              <a:rPr lang="af-ZA" dirty="0" err="1"/>
              <a:t>framework</a:t>
            </a:r>
            <a:r>
              <a:rPr lang="af-ZA" dirty="0"/>
              <a:t> </a:t>
            </a:r>
            <a:r>
              <a:rPr lang="af-ZA" dirty="0" err="1"/>
              <a:t>for</a:t>
            </a:r>
            <a:r>
              <a:rPr lang="af-ZA" dirty="0"/>
              <a:t> </a:t>
            </a:r>
            <a:r>
              <a:rPr lang="af-ZA" dirty="0" err="1"/>
              <a:t>delivering</a:t>
            </a:r>
            <a:r>
              <a:rPr lang="af-ZA" dirty="0"/>
              <a:t> </a:t>
            </a:r>
            <a:r>
              <a:rPr lang="af-ZA" dirty="0" err="1"/>
              <a:t>dynamic</a:t>
            </a:r>
            <a:r>
              <a:rPr lang="af-ZA" dirty="0"/>
              <a:t> data </a:t>
            </a:r>
            <a:r>
              <a:rPr lang="af-ZA" dirty="0" err="1"/>
              <a:t>apps</a:t>
            </a:r>
            <a:r>
              <a:rPr lang="af-ZA" dirty="0"/>
              <a:t> </a:t>
            </a:r>
            <a:r>
              <a:rPr lang="af-ZA" dirty="0" err="1"/>
              <a:t>with</a:t>
            </a:r>
            <a:r>
              <a:rPr lang="af-ZA" dirty="0"/>
              <a:t> </a:t>
            </a:r>
            <a:r>
              <a:rPr lang="af-ZA" dirty="0" err="1"/>
              <a:t>only</a:t>
            </a:r>
            <a:r>
              <a:rPr lang="af-ZA" dirty="0"/>
              <a:t> a </a:t>
            </a:r>
            <a:r>
              <a:rPr lang="af-ZA" dirty="0" err="1"/>
              <a:t>few</a:t>
            </a:r>
            <a:r>
              <a:rPr lang="af-ZA" dirty="0"/>
              <a:t> </a:t>
            </a:r>
            <a:r>
              <a:rPr lang="af-ZA" dirty="0" err="1"/>
              <a:t>lines</a:t>
            </a:r>
            <a:r>
              <a:rPr lang="af-ZA" dirty="0"/>
              <a:t> of </a:t>
            </a:r>
            <a:r>
              <a:rPr lang="af-ZA" dirty="0" err="1"/>
              <a:t>code</a:t>
            </a:r>
            <a:endParaRPr lang="el-GR" dirty="0" err="1"/>
          </a:p>
        </p:txBody>
      </p:sp>
      <p:sp>
        <p:nvSpPr>
          <p:cNvPr id="9" name="Google Shape;492;p33">
            <a:extLst>
              <a:ext uri="{FF2B5EF4-FFF2-40B4-BE49-F238E27FC236}">
                <a16:creationId xmlns:a16="http://schemas.microsoft.com/office/drawing/2014/main" id="{F55A8D97-1143-667A-6B09-E99222B49BDF}"/>
              </a:ext>
            </a:extLst>
          </p:cNvPr>
          <p:cNvSpPr txBox="1">
            <a:spLocks/>
          </p:cNvSpPr>
          <p:nvPr/>
        </p:nvSpPr>
        <p:spPr>
          <a:xfrm>
            <a:off x="895216" y="1169680"/>
            <a:ext cx="2305500" cy="39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Pandas</a:t>
            </a:r>
          </a:p>
        </p:txBody>
      </p:sp>
      <p:sp>
        <p:nvSpPr>
          <p:cNvPr id="11" name="Google Shape;493;p33">
            <a:extLst>
              <a:ext uri="{FF2B5EF4-FFF2-40B4-BE49-F238E27FC236}">
                <a16:creationId xmlns:a16="http://schemas.microsoft.com/office/drawing/2014/main" id="{4883872F-807C-EE53-B0FD-F1A5B40011D0}"/>
              </a:ext>
            </a:extLst>
          </p:cNvPr>
          <p:cNvSpPr txBox="1">
            <a:spLocks/>
          </p:cNvSpPr>
          <p:nvPr/>
        </p:nvSpPr>
        <p:spPr>
          <a:xfrm>
            <a:off x="3337157" y="1169680"/>
            <a:ext cx="2305500" cy="39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err="1"/>
              <a:t>Streamlit</a:t>
            </a:r>
            <a:endParaRPr lang="el-GR" dirty="0" err="1"/>
          </a:p>
        </p:txBody>
      </p:sp>
      <p:pic>
        <p:nvPicPr>
          <p:cNvPr id="17" name="Εικόνα 16" descr="Εικόνα που περιέχει γραφικά, γραμματοσειρά, λογότυπο, κύκλος&#10;&#10;Περιγραφή που δημιουργήθηκε αυτόματα">
            <a:extLst>
              <a:ext uri="{FF2B5EF4-FFF2-40B4-BE49-F238E27FC236}">
                <a16:creationId xmlns:a16="http://schemas.microsoft.com/office/drawing/2014/main" id="{22AA5B5C-9BF6-E3D6-FCE6-9138B8A96C24}"/>
              </a:ext>
            </a:extLst>
          </p:cNvPr>
          <p:cNvPicPr>
            <a:picLocks noChangeAspect="1"/>
          </p:cNvPicPr>
          <p:nvPr/>
        </p:nvPicPr>
        <p:blipFill>
          <a:blip r:embed="rId3"/>
          <a:stretch>
            <a:fillRect/>
          </a:stretch>
        </p:blipFill>
        <p:spPr>
          <a:xfrm>
            <a:off x="7725834" y="1164167"/>
            <a:ext cx="698501" cy="381000"/>
          </a:xfrm>
          <a:prstGeom prst="rect">
            <a:avLst/>
          </a:prstGeom>
        </p:spPr>
      </p:pic>
      <p:pic>
        <p:nvPicPr>
          <p:cNvPr id="18" name="Γραφικό 17">
            <a:extLst>
              <a:ext uri="{FF2B5EF4-FFF2-40B4-BE49-F238E27FC236}">
                <a16:creationId xmlns:a16="http://schemas.microsoft.com/office/drawing/2014/main" id="{B4175F26-00E2-CB18-CA3E-5628BD873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4026" y="1169779"/>
            <a:ext cx="488951" cy="393702"/>
          </a:xfrm>
          <a:prstGeom prst="rect">
            <a:avLst/>
          </a:prstGeom>
        </p:spPr>
      </p:pic>
      <p:pic>
        <p:nvPicPr>
          <p:cNvPr id="2" name="Γραφικό 1">
            <a:extLst>
              <a:ext uri="{FF2B5EF4-FFF2-40B4-BE49-F238E27FC236}">
                <a16:creationId xmlns:a16="http://schemas.microsoft.com/office/drawing/2014/main" id="{79B138AF-90E9-E37A-B2DD-C6D3FF0FB5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0403" y="1044737"/>
            <a:ext cx="463724" cy="432410"/>
          </a:xfrm>
          <a:prstGeom prst="rect">
            <a:avLst/>
          </a:prstGeom>
        </p:spPr>
      </p:pic>
      <p:sp>
        <p:nvSpPr>
          <p:cNvPr id="23" name="Google Shape;491;p33">
            <a:extLst>
              <a:ext uri="{FF2B5EF4-FFF2-40B4-BE49-F238E27FC236}">
                <a16:creationId xmlns:a16="http://schemas.microsoft.com/office/drawing/2014/main" id="{C13CF5A0-6423-013A-F40C-34FDD12F2F14}"/>
              </a:ext>
            </a:extLst>
          </p:cNvPr>
          <p:cNvSpPr txBox="1">
            <a:spLocks/>
          </p:cNvSpPr>
          <p:nvPr/>
        </p:nvSpPr>
        <p:spPr>
          <a:xfrm>
            <a:off x="5970616" y="3344161"/>
            <a:ext cx="2305500" cy="1492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Flask is a popular micro web framework for building web applications in Python. </a:t>
            </a:r>
          </a:p>
        </p:txBody>
      </p:sp>
      <p:sp>
        <p:nvSpPr>
          <p:cNvPr id="25" name="Google Shape;494;p33">
            <a:extLst>
              <a:ext uri="{FF2B5EF4-FFF2-40B4-BE49-F238E27FC236}">
                <a16:creationId xmlns:a16="http://schemas.microsoft.com/office/drawing/2014/main" id="{6BC2627A-FB10-FC43-C33D-1E23EC0530DE}"/>
              </a:ext>
            </a:extLst>
          </p:cNvPr>
          <p:cNvSpPr txBox="1">
            <a:spLocks/>
          </p:cNvSpPr>
          <p:nvPr/>
        </p:nvSpPr>
        <p:spPr>
          <a:xfrm>
            <a:off x="5970616" y="3033612"/>
            <a:ext cx="2305500" cy="39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a:t>Flask</a:t>
            </a:r>
          </a:p>
        </p:txBody>
      </p:sp>
      <p:pic>
        <p:nvPicPr>
          <p:cNvPr id="28" name="Εικόνα 27" descr="Εικόνα που περιέχει μαύρο, σκοτάδι&#10;&#10;Περιγραφή που δημιουργήθηκε αυτόματα">
            <a:extLst>
              <a:ext uri="{FF2B5EF4-FFF2-40B4-BE49-F238E27FC236}">
                <a16:creationId xmlns:a16="http://schemas.microsoft.com/office/drawing/2014/main" id="{D343134E-0665-ED18-0D65-9AA1CB66C971}"/>
              </a:ext>
            </a:extLst>
          </p:cNvPr>
          <p:cNvPicPr>
            <a:picLocks noChangeAspect="1"/>
          </p:cNvPicPr>
          <p:nvPr/>
        </p:nvPicPr>
        <p:blipFill>
          <a:blip r:embed="rId8"/>
          <a:stretch>
            <a:fillRect/>
          </a:stretch>
        </p:blipFill>
        <p:spPr>
          <a:xfrm>
            <a:off x="8000793" y="2981532"/>
            <a:ext cx="469417" cy="444570"/>
          </a:xfrm>
          <a:prstGeom prst="rect">
            <a:avLst/>
          </a:prstGeom>
        </p:spPr>
      </p:pic>
      <p:sp>
        <p:nvSpPr>
          <p:cNvPr id="29" name="Google Shape;491;p33">
            <a:extLst>
              <a:ext uri="{FF2B5EF4-FFF2-40B4-BE49-F238E27FC236}">
                <a16:creationId xmlns:a16="http://schemas.microsoft.com/office/drawing/2014/main" id="{8F4226F7-6D81-D07C-95C8-E80CB614FC47}"/>
              </a:ext>
            </a:extLst>
          </p:cNvPr>
          <p:cNvSpPr txBox="1">
            <a:spLocks/>
          </p:cNvSpPr>
          <p:nvPr/>
        </p:nvSpPr>
        <p:spPr>
          <a:xfrm>
            <a:off x="3346064" y="3334842"/>
            <a:ext cx="2488751" cy="1492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err="1"/>
              <a:t>Plotly</a:t>
            </a:r>
            <a:r>
              <a:rPr lang="en" dirty="0"/>
              <a:t> is a powerful, open-source graphing library that enables the creation of interactive, publication-quality graphs and visualizations</a:t>
            </a:r>
            <a:endParaRPr lang="el-GR" dirty="0"/>
          </a:p>
        </p:txBody>
      </p:sp>
      <p:sp>
        <p:nvSpPr>
          <p:cNvPr id="30" name="Google Shape;494;p33">
            <a:extLst>
              <a:ext uri="{FF2B5EF4-FFF2-40B4-BE49-F238E27FC236}">
                <a16:creationId xmlns:a16="http://schemas.microsoft.com/office/drawing/2014/main" id="{450AF1F5-3D21-4053-6465-4B3E28D7FA82}"/>
              </a:ext>
            </a:extLst>
          </p:cNvPr>
          <p:cNvSpPr txBox="1">
            <a:spLocks/>
          </p:cNvSpPr>
          <p:nvPr/>
        </p:nvSpPr>
        <p:spPr>
          <a:xfrm>
            <a:off x="3361593" y="3008764"/>
            <a:ext cx="2305500" cy="39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err="1"/>
              <a:t>Plotly</a:t>
            </a:r>
          </a:p>
        </p:txBody>
      </p:sp>
      <p:sp>
        <p:nvSpPr>
          <p:cNvPr id="32" name="Google Shape;491;p33">
            <a:extLst>
              <a:ext uri="{FF2B5EF4-FFF2-40B4-BE49-F238E27FC236}">
                <a16:creationId xmlns:a16="http://schemas.microsoft.com/office/drawing/2014/main" id="{116E98C8-FFAA-133B-73DA-F99D4883BB00}"/>
              </a:ext>
            </a:extLst>
          </p:cNvPr>
          <p:cNvSpPr txBox="1">
            <a:spLocks/>
          </p:cNvSpPr>
          <p:nvPr/>
        </p:nvSpPr>
        <p:spPr>
          <a:xfrm>
            <a:off x="858176" y="3282041"/>
            <a:ext cx="2305500" cy="1492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err="1">
                <a:solidFill>
                  <a:srgbClr val="353334"/>
                </a:solidFill>
              </a:rPr>
              <a:t>LightGBM</a:t>
            </a:r>
            <a:r>
              <a:rPr lang="en" dirty="0">
                <a:solidFill>
                  <a:srgbClr val="353334"/>
                </a:solidFill>
              </a:rPr>
              <a:t> (Light Gradient Boosting Machine) is a high-performance gradient boosting framework developed by Microsoft</a:t>
            </a:r>
            <a:endParaRPr lang="el-GR" dirty="0"/>
          </a:p>
        </p:txBody>
      </p:sp>
      <p:sp>
        <p:nvSpPr>
          <p:cNvPr id="33" name="Google Shape;494;p33">
            <a:extLst>
              <a:ext uri="{FF2B5EF4-FFF2-40B4-BE49-F238E27FC236}">
                <a16:creationId xmlns:a16="http://schemas.microsoft.com/office/drawing/2014/main" id="{1D0DF6A0-DEF0-8E4D-B068-75CAB1387D58}"/>
              </a:ext>
            </a:extLst>
          </p:cNvPr>
          <p:cNvSpPr txBox="1">
            <a:spLocks/>
          </p:cNvSpPr>
          <p:nvPr/>
        </p:nvSpPr>
        <p:spPr>
          <a:xfrm>
            <a:off x="858176" y="2971492"/>
            <a:ext cx="2305500" cy="39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err="1"/>
              <a:t>LightGBM</a:t>
            </a:r>
          </a:p>
        </p:txBody>
      </p:sp>
      <p:pic>
        <p:nvPicPr>
          <p:cNvPr id="36" name="Εικόνα 35" descr="Εικόνα που περιέχει γραφικά, γραφιστική, γραμματοσειρά, στιγμιότυπο οθόνης&#10;&#10;Περιγραφή που δημιουργήθηκε αυτόματα">
            <a:extLst>
              <a:ext uri="{FF2B5EF4-FFF2-40B4-BE49-F238E27FC236}">
                <a16:creationId xmlns:a16="http://schemas.microsoft.com/office/drawing/2014/main" id="{B7DD946C-286F-D40D-C169-46276FAEF866}"/>
              </a:ext>
            </a:extLst>
          </p:cNvPr>
          <p:cNvPicPr>
            <a:picLocks noChangeAspect="1"/>
          </p:cNvPicPr>
          <p:nvPr/>
        </p:nvPicPr>
        <p:blipFill>
          <a:blip r:embed="rId9"/>
          <a:stretch>
            <a:fillRect/>
          </a:stretch>
        </p:blipFill>
        <p:spPr>
          <a:xfrm>
            <a:off x="2482919" y="3009966"/>
            <a:ext cx="777116" cy="157860"/>
          </a:xfrm>
          <a:prstGeom prst="rect">
            <a:avLst/>
          </a:prstGeom>
        </p:spPr>
      </p:pic>
      <p:pic>
        <p:nvPicPr>
          <p:cNvPr id="38" name="Εικόνα 37" descr="Εικόνα που περιέχει στιγμιότυπο οθόνης, κύκλος, σχεδίαση&#10;&#10;Περιγραφή που δημιουργήθηκε αυτόματα">
            <a:extLst>
              <a:ext uri="{FF2B5EF4-FFF2-40B4-BE49-F238E27FC236}">
                <a16:creationId xmlns:a16="http://schemas.microsoft.com/office/drawing/2014/main" id="{02ABDA39-87CF-6D0C-7A27-8E97EBC1C037}"/>
              </a:ext>
            </a:extLst>
          </p:cNvPr>
          <p:cNvPicPr>
            <a:picLocks noChangeAspect="1"/>
          </p:cNvPicPr>
          <p:nvPr/>
        </p:nvPicPr>
        <p:blipFill>
          <a:blip r:embed="rId10"/>
          <a:stretch>
            <a:fillRect/>
          </a:stretch>
        </p:blipFill>
        <p:spPr>
          <a:xfrm>
            <a:off x="5292380" y="2981532"/>
            <a:ext cx="314119" cy="276848"/>
          </a:xfrm>
          <a:prstGeom prst="rect">
            <a:avLst/>
          </a:prstGeom>
        </p:spPr>
      </p:pic>
    </p:spTree>
    <p:extLst>
      <p:ext uri="{BB962C8B-B14F-4D97-AF65-F5344CB8AC3E}">
        <p14:creationId xmlns:p14="http://schemas.microsoft.com/office/powerpoint/2010/main" val="116580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6183583" cy="841800"/>
          </a:xfrm>
          <a:prstGeom prst="rect">
            <a:avLst/>
          </a:prstGeom>
        </p:spPr>
        <p:txBody>
          <a:bodyPr spcFirstLastPara="1" wrap="square" lIns="91425" tIns="91425" rIns="91425" bIns="91425" anchor="b" anchorCtr="0">
            <a:noAutofit/>
          </a:bodyPr>
          <a:lstStyle/>
          <a:p>
            <a:r>
              <a:rPr lang="en" dirty="0"/>
              <a:t>Main Observations</a:t>
            </a:r>
            <a:endParaRPr lang="el-GR" dirty="0"/>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1161335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8" name="Google Shape;488;p33"/>
          <p:cNvSpPr txBox="1">
            <a:spLocks noGrp="1"/>
          </p:cNvSpPr>
          <p:nvPr>
            <p:ph type="title"/>
          </p:nvPr>
        </p:nvSpPr>
        <p:spPr>
          <a:xfrm>
            <a:off x="303281" y="230713"/>
            <a:ext cx="7704000" cy="572700"/>
          </a:xfrm>
          <a:prstGeom prst="rect">
            <a:avLst/>
          </a:prstGeom>
        </p:spPr>
        <p:txBody>
          <a:bodyPr spcFirstLastPara="1" wrap="square" lIns="91425" tIns="91425" rIns="91425" bIns="91425" anchor="t" anchorCtr="0">
            <a:noAutofit/>
          </a:bodyPr>
          <a:lstStyle/>
          <a:p>
            <a:r>
              <a:rPr lang="en" dirty="0"/>
              <a:t>Main Observations</a:t>
            </a:r>
            <a:r>
              <a:rPr lang="el-GR" dirty="0"/>
              <a:t> (14)</a:t>
            </a:r>
            <a:endParaRPr dirty="0"/>
          </a:p>
        </p:txBody>
      </p:sp>
      <p:sp>
        <p:nvSpPr>
          <p:cNvPr id="489" name="Google Shape;489;p33"/>
          <p:cNvSpPr txBox="1">
            <a:spLocks noGrp="1"/>
          </p:cNvSpPr>
          <p:nvPr>
            <p:ph type="subTitle" idx="1"/>
          </p:nvPr>
        </p:nvSpPr>
        <p:spPr>
          <a:xfrm>
            <a:off x="738560" y="1604088"/>
            <a:ext cx="3043687" cy="969056"/>
          </a:xfrm>
          <a:prstGeom prst="rect">
            <a:avLst/>
          </a:prstGeom>
        </p:spPr>
        <p:txBody>
          <a:bodyPr spcFirstLastPara="1" wrap="square" lIns="91425" tIns="91425" rIns="91425" bIns="91425" anchor="t" anchorCtr="0">
            <a:noAutofit/>
          </a:bodyPr>
          <a:lstStyle/>
          <a:p>
            <a:pPr marL="0" indent="0"/>
            <a:r>
              <a:rPr lang="en" sz="1200" dirty="0"/>
              <a:t>Most permits related to solar, wind and minor hydroelectric technologies.</a:t>
            </a:r>
            <a:endParaRPr lang="en" sz="1200" b="1" dirty="0"/>
          </a:p>
        </p:txBody>
      </p:sp>
      <p:sp>
        <p:nvSpPr>
          <p:cNvPr id="491" name="Google Shape;491;p33"/>
          <p:cNvSpPr txBox="1">
            <a:spLocks noGrp="1"/>
          </p:cNvSpPr>
          <p:nvPr>
            <p:ph type="subTitle" idx="3"/>
          </p:nvPr>
        </p:nvSpPr>
        <p:spPr>
          <a:xfrm>
            <a:off x="740057" y="3554903"/>
            <a:ext cx="2305500" cy="1215981"/>
          </a:xfrm>
          <a:prstGeom prst="rect">
            <a:avLst/>
          </a:prstGeom>
        </p:spPr>
        <p:txBody>
          <a:bodyPr spcFirstLastPara="1" wrap="square" lIns="91425" tIns="91425" rIns="91425" bIns="91425" anchor="t" anchorCtr="0">
            <a:noAutofit/>
          </a:bodyPr>
          <a:lstStyle/>
          <a:p>
            <a:pPr marL="0" indent="0"/>
            <a:r>
              <a:rPr lang="en" sz="1200" dirty="0"/>
              <a:t>Most permits appear to have been issued during the 2020-2024 year period. </a:t>
            </a:r>
          </a:p>
        </p:txBody>
      </p:sp>
      <p:sp>
        <p:nvSpPr>
          <p:cNvPr id="492" name="Google Shape;492;p33"/>
          <p:cNvSpPr txBox="1">
            <a:spLocks noGrp="1"/>
          </p:cNvSpPr>
          <p:nvPr>
            <p:ph type="subTitle" idx="4"/>
          </p:nvPr>
        </p:nvSpPr>
        <p:spPr>
          <a:xfrm>
            <a:off x="738560" y="951881"/>
            <a:ext cx="2610402" cy="571241"/>
          </a:xfrm>
          <a:prstGeom prst="rect">
            <a:avLst/>
          </a:prstGeom>
        </p:spPr>
        <p:txBody>
          <a:bodyPr spcFirstLastPara="1" wrap="square" lIns="91425" tIns="91425" rIns="91425" bIns="91425" anchor="b" anchorCtr="0">
            <a:noAutofit/>
          </a:bodyPr>
          <a:lstStyle/>
          <a:p>
            <a:pPr marL="0" indent="0"/>
            <a:r>
              <a:rPr lang="en" dirty="0"/>
              <a:t>Permits per Technology</a:t>
            </a:r>
          </a:p>
        </p:txBody>
      </p:sp>
      <p:sp>
        <p:nvSpPr>
          <p:cNvPr id="494" name="Google Shape;494;p33"/>
          <p:cNvSpPr txBox="1">
            <a:spLocks noGrp="1"/>
          </p:cNvSpPr>
          <p:nvPr>
            <p:ph type="subTitle" idx="6"/>
          </p:nvPr>
        </p:nvSpPr>
        <p:spPr>
          <a:xfrm>
            <a:off x="740057" y="3163599"/>
            <a:ext cx="2305500" cy="394200"/>
          </a:xfrm>
          <a:prstGeom prst="rect">
            <a:avLst/>
          </a:prstGeom>
        </p:spPr>
        <p:txBody>
          <a:bodyPr spcFirstLastPara="1" wrap="square" lIns="91425" tIns="91425" rIns="91425" bIns="91425" anchor="b" anchorCtr="0">
            <a:noAutofit/>
          </a:bodyPr>
          <a:lstStyle/>
          <a:p>
            <a:pPr marL="0" indent="0"/>
            <a:r>
              <a:rPr lang="en" dirty="0"/>
              <a:t>Most Permits Period</a:t>
            </a:r>
          </a:p>
        </p:txBody>
      </p:sp>
      <p:cxnSp>
        <p:nvCxnSpPr>
          <p:cNvPr id="10" name="Google Shape;523;p35">
            <a:extLst>
              <a:ext uri="{FF2B5EF4-FFF2-40B4-BE49-F238E27FC236}">
                <a16:creationId xmlns:a16="http://schemas.microsoft.com/office/drawing/2014/main" id="{1899B453-01CC-D8D7-D24C-1724DE2DBEC9}"/>
              </a:ext>
            </a:extLst>
          </p:cNvPr>
          <p:cNvCxnSpPr/>
          <p:nvPr/>
        </p:nvCxnSpPr>
        <p:spPr>
          <a:xfrm>
            <a:off x="2568419" y="3000375"/>
            <a:ext cx="4473300" cy="0"/>
          </a:xfrm>
          <a:prstGeom prst="straightConnector1">
            <a:avLst/>
          </a:prstGeom>
          <a:noFill/>
          <a:ln w="9525" cap="flat" cmpd="sng">
            <a:solidFill>
              <a:schemeClr val="dk1"/>
            </a:solidFill>
            <a:prstDash val="solid"/>
            <a:round/>
            <a:headEnd type="none" w="med" len="med"/>
            <a:tailEnd type="none" w="med" len="med"/>
          </a:ln>
        </p:spPr>
      </p:cxnSp>
      <p:pic>
        <p:nvPicPr>
          <p:cNvPr id="2" name="Εικόνα 1" descr="Εικόνα που περιέχει κείμενο, στιγμιότυπο οθόνης, διάγραμμα, οθόνη&#10;&#10;Περιγραφή που δημιουργήθηκε αυτόματα">
            <a:extLst>
              <a:ext uri="{FF2B5EF4-FFF2-40B4-BE49-F238E27FC236}">
                <a16:creationId xmlns:a16="http://schemas.microsoft.com/office/drawing/2014/main" id="{C8664129-8119-C6CE-F60D-1EA454B503D6}"/>
              </a:ext>
            </a:extLst>
          </p:cNvPr>
          <p:cNvPicPr>
            <a:picLocks noChangeAspect="1"/>
          </p:cNvPicPr>
          <p:nvPr/>
        </p:nvPicPr>
        <p:blipFill>
          <a:blip r:embed="rId3"/>
          <a:stretch>
            <a:fillRect/>
          </a:stretch>
        </p:blipFill>
        <p:spPr>
          <a:xfrm>
            <a:off x="3916638" y="517488"/>
            <a:ext cx="4721087" cy="2325693"/>
          </a:xfrm>
          <a:prstGeom prst="rect">
            <a:avLst/>
          </a:prstGeom>
        </p:spPr>
      </p:pic>
      <p:pic>
        <p:nvPicPr>
          <p:cNvPr id="5" name="Εικόνα 4" descr="Εικόνα που περιέχει στιγμιότυπο οθόνης, κείμενο, διάγραμμα, γραμμή&#10;&#10;Περιγραφή που δημιουργήθηκε αυτόματα">
            <a:extLst>
              <a:ext uri="{FF2B5EF4-FFF2-40B4-BE49-F238E27FC236}">
                <a16:creationId xmlns:a16="http://schemas.microsoft.com/office/drawing/2014/main" id="{91308588-8E2C-4B45-5C9D-7B1D8792F4BB}"/>
              </a:ext>
            </a:extLst>
          </p:cNvPr>
          <p:cNvPicPr>
            <a:picLocks noChangeAspect="1"/>
          </p:cNvPicPr>
          <p:nvPr/>
        </p:nvPicPr>
        <p:blipFill>
          <a:blip r:embed="rId4"/>
          <a:stretch>
            <a:fillRect/>
          </a:stretch>
        </p:blipFill>
        <p:spPr>
          <a:xfrm>
            <a:off x="3916639" y="3104211"/>
            <a:ext cx="4786312" cy="1954091"/>
          </a:xfrm>
          <a:prstGeom prst="rect">
            <a:avLst/>
          </a:prstGeom>
        </p:spPr>
      </p:pic>
    </p:spTree>
    <p:extLst>
      <p:ext uri="{BB962C8B-B14F-4D97-AF65-F5344CB8AC3E}">
        <p14:creationId xmlns:p14="http://schemas.microsoft.com/office/powerpoint/2010/main" val="359651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8" name="Google Shape;488;p33"/>
          <p:cNvSpPr txBox="1">
            <a:spLocks noGrp="1"/>
          </p:cNvSpPr>
          <p:nvPr>
            <p:ph type="title"/>
          </p:nvPr>
        </p:nvSpPr>
        <p:spPr>
          <a:xfrm>
            <a:off x="303281" y="230713"/>
            <a:ext cx="7704000" cy="572700"/>
          </a:xfrm>
          <a:prstGeom prst="rect">
            <a:avLst/>
          </a:prstGeom>
        </p:spPr>
        <p:txBody>
          <a:bodyPr spcFirstLastPara="1" wrap="square" lIns="91425" tIns="91425" rIns="91425" bIns="91425" anchor="t" anchorCtr="0">
            <a:noAutofit/>
          </a:bodyPr>
          <a:lstStyle/>
          <a:p>
            <a:r>
              <a:rPr lang="en" dirty="0"/>
              <a:t>Main Observations</a:t>
            </a:r>
            <a:r>
              <a:rPr lang="el-GR" dirty="0"/>
              <a:t> (15)</a:t>
            </a:r>
            <a:endParaRPr dirty="0"/>
          </a:p>
        </p:txBody>
      </p:sp>
      <p:sp>
        <p:nvSpPr>
          <p:cNvPr id="489" name="Google Shape;489;p33"/>
          <p:cNvSpPr txBox="1">
            <a:spLocks noGrp="1"/>
          </p:cNvSpPr>
          <p:nvPr>
            <p:ph type="subTitle" idx="1"/>
          </p:nvPr>
        </p:nvSpPr>
        <p:spPr>
          <a:xfrm>
            <a:off x="302947" y="1529027"/>
            <a:ext cx="2638875" cy="1225040"/>
          </a:xfrm>
          <a:prstGeom prst="rect">
            <a:avLst/>
          </a:prstGeom>
        </p:spPr>
        <p:txBody>
          <a:bodyPr spcFirstLastPara="1" wrap="square" lIns="91425" tIns="91425" rIns="91425" bIns="91425" anchor="t" anchorCtr="0">
            <a:noAutofit/>
          </a:bodyPr>
          <a:lstStyle/>
          <a:p>
            <a:pPr marL="0" indent="0"/>
            <a:r>
              <a:rPr lang="en" sz="1200" dirty="0"/>
              <a:t>Most permit issuances count per month is near 0-100. The same histogram can almost be seen for the MW Issuance per month.</a:t>
            </a:r>
          </a:p>
        </p:txBody>
      </p:sp>
      <p:sp>
        <p:nvSpPr>
          <p:cNvPr id="492" name="Google Shape;492;p33"/>
          <p:cNvSpPr txBox="1">
            <a:spLocks noGrp="1"/>
          </p:cNvSpPr>
          <p:nvPr>
            <p:ph type="subTitle" idx="4"/>
          </p:nvPr>
        </p:nvSpPr>
        <p:spPr>
          <a:xfrm>
            <a:off x="302948" y="959387"/>
            <a:ext cx="3154205" cy="569429"/>
          </a:xfrm>
          <a:prstGeom prst="rect">
            <a:avLst/>
          </a:prstGeom>
        </p:spPr>
        <p:txBody>
          <a:bodyPr spcFirstLastPara="1" wrap="square" lIns="91425" tIns="91425" rIns="91425" bIns="91425" anchor="b" anchorCtr="0">
            <a:noAutofit/>
          </a:bodyPr>
          <a:lstStyle/>
          <a:p>
            <a:pPr marL="0" indent="0"/>
            <a:r>
              <a:rPr lang="en" dirty="0"/>
              <a:t>Permits Monthly Distribution</a:t>
            </a:r>
          </a:p>
        </p:txBody>
      </p:sp>
      <p:cxnSp>
        <p:nvCxnSpPr>
          <p:cNvPr id="10" name="Google Shape;523;p35">
            <a:extLst>
              <a:ext uri="{FF2B5EF4-FFF2-40B4-BE49-F238E27FC236}">
                <a16:creationId xmlns:a16="http://schemas.microsoft.com/office/drawing/2014/main" id="{1899B453-01CC-D8D7-D24C-1724DE2DBEC9}"/>
              </a:ext>
            </a:extLst>
          </p:cNvPr>
          <p:cNvCxnSpPr/>
          <p:nvPr/>
        </p:nvCxnSpPr>
        <p:spPr>
          <a:xfrm>
            <a:off x="2568419" y="3000375"/>
            <a:ext cx="4473300" cy="0"/>
          </a:xfrm>
          <a:prstGeom prst="straightConnector1">
            <a:avLst/>
          </a:prstGeom>
          <a:noFill/>
          <a:ln w="9525" cap="flat" cmpd="sng">
            <a:solidFill>
              <a:schemeClr val="dk1"/>
            </a:solidFill>
            <a:prstDash val="solid"/>
            <a:round/>
            <a:headEnd type="none" w="med" len="med"/>
            <a:tailEnd type="none" w="med" len="med"/>
          </a:ln>
        </p:spPr>
      </p:cxnSp>
      <p:pic>
        <p:nvPicPr>
          <p:cNvPr id="4" name="Εικόνα 3" descr="Εικόνα που περιέχει κείμενο, στιγμιότυπο οθόνης, λογισμικό πολυμέσων, λογισμικό γραφικών&#10;&#10;Περιγραφή που δημιουργήθηκε αυτόματα">
            <a:extLst>
              <a:ext uri="{FF2B5EF4-FFF2-40B4-BE49-F238E27FC236}">
                <a16:creationId xmlns:a16="http://schemas.microsoft.com/office/drawing/2014/main" id="{4A901F18-2730-6081-7D6A-8B81A313FD5C}"/>
              </a:ext>
            </a:extLst>
          </p:cNvPr>
          <p:cNvPicPr>
            <a:picLocks noChangeAspect="1"/>
          </p:cNvPicPr>
          <p:nvPr/>
        </p:nvPicPr>
        <p:blipFill>
          <a:blip r:embed="rId3"/>
          <a:stretch>
            <a:fillRect/>
          </a:stretch>
        </p:blipFill>
        <p:spPr>
          <a:xfrm>
            <a:off x="3571875" y="1104749"/>
            <a:ext cx="5171454" cy="1579797"/>
          </a:xfrm>
          <a:prstGeom prst="rect">
            <a:avLst/>
          </a:prstGeom>
        </p:spPr>
      </p:pic>
      <p:pic>
        <p:nvPicPr>
          <p:cNvPr id="11" name="Εικόνα 10" descr="Εικόνα που περιέχει στιγμιότυπο οθόνης, κείμενο, γράφημα, διάγραμμα&#10;&#10;Περιγραφή που δημιουργήθηκε αυτόματα">
            <a:extLst>
              <a:ext uri="{FF2B5EF4-FFF2-40B4-BE49-F238E27FC236}">
                <a16:creationId xmlns:a16="http://schemas.microsoft.com/office/drawing/2014/main" id="{8D88C237-F2FD-A2C8-576E-8F310907DD89}"/>
              </a:ext>
            </a:extLst>
          </p:cNvPr>
          <p:cNvPicPr>
            <a:picLocks noChangeAspect="1"/>
          </p:cNvPicPr>
          <p:nvPr/>
        </p:nvPicPr>
        <p:blipFill>
          <a:blip r:embed="rId4"/>
          <a:stretch>
            <a:fillRect/>
          </a:stretch>
        </p:blipFill>
        <p:spPr>
          <a:xfrm>
            <a:off x="3227111" y="3575878"/>
            <a:ext cx="5783332" cy="1221963"/>
          </a:xfrm>
          <a:prstGeom prst="rect">
            <a:avLst/>
          </a:prstGeom>
        </p:spPr>
      </p:pic>
      <p:sp>
        <p:nvSpPr>
          <p:cNvPr id="13" name="Οβάλ 12">
            <a:extLst>
              <a:ext uri="{FF2B5EF4-FFF2-40B4-BE49-F238E27FC236}">
                <a16:creationId xmlns:a16="http://schemas.microsoft.com/office/drawing/2014/main" id="{217CB1F7-F0DB-3ED1-E662-69FA0814BD98}"/>
              </a:ext>
            </a:extLst>
          </p:cNvPr>
          <p:cNvSpPr/>
          <p:nvPr/>
        </p:nvSpPr>
        <p:spPr>
          <a:xfrm>
            <a:off x="3714750" y="4186858"/>
            <a:ext cx="1369736" cy="54975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l-GR"/>
          </a:p>
        </p:txBody>
      </p:sp>
      <p:sp>
        <p:nvSpPr>
          <p:cNvPr id="14" name="Οβάλ 13">
            <a:extLst>
              <a:ext uri="{FF2B5EF4-FFF2-40B4-BE49-F238E27FC236}">
                <a16:creationId xmlns:a16="http://schemas.microsoft.com/office/drawing/2014/main" id="{44235398-8F36-EC36-C8E7-3B8474115314}"/>
              </a:ext>
            </a:extLst>
          </p:cNvPr>
          <p:cNvSpPr/>
          <p:nvPr/>
        </p:nvSpPr>
        <p:spPr>
          <a:xfrm>
            <a:off x="6830046" y="3953910"/>
            <a:ext cx="1646168" cy="76407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l-GR"/>
          </a:p>
        </p:txBody>
      </p:sp>
      <p:sp>
        <p:nvSpPr>
          <p:cNvPr id="16" name="Google Shape;489;p33">
            <a:extLst>
              <a:ext uri="{FF2B5EF4-FFF2-40B4-BE49-F238E27FC236}">
                <a16:creationId xmlns:a16="http://schemas.microsoft.com/office/drawing/2014/main" id="{5A9839A5-5EEF-2D30-CD8A-C3DB8F2E1125}"/>
              </a:ext>
            </a:extLst>
          </p:cNvPr>
          <p:cNvSpPr txBox="1">
            <a:spLocks/>
          </p:cNvSpPr>
          <p:nvPr/>
        </p:nvSpPr>
        <p:spPr>
          <a:xfrm>
            <a:off x="489512" y="3492212"/>
            <a:ext cx="2638875" cy="1225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gn="ctr"/>
            <a:r>
              <a:rPr lang="en" sz="1200" dirty="0"/>
              <a:t>10 year seasonality can be seen as issuance perform a minor spike during 2010-2012 period and then the next is during 2020-2024 period.</a:t>
            </a:r>
            <a:endParaRPr lang="el-GR"/>
          </a:p>
        </p:txBody>
      </p:sp>
      <p:sp>
        <p:nvSpPr>
          <p:cNvPr id="18" name="Google Shape;492;p33">
            <a:extLst>
              <a:ext uri="{FF2B5EF4-FFF2-40B4-BE49-F238E27FC236}">
                <a16:creationId xmlns:a16="http://schemas.microsoft.com/office/drawing/2014/main" id="{88ED5989-8710-B7B4-5C88-7BD1DA90D66B}"/>
              </a:ext>
            </a:extLst>
          </p:cNvPr>
          <p:cNvSpPr txBox="1">
            <a:spLocks/>
          </p:cNvSpPr>
          <p:nvPr/>
        </p:nvSpPr>
        <p:spPr>
          <a:xfrm>
            <a:off x="489514" y="2984692"/>
            <a:ext cx="3154205" cy="56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a:t>Seasonality</a:t>
            </a:r>
            <a:endParaRPr lang="el-GR" dirty="0"/>
          </a:p>
        </p:txBody>
      </p:sp>
    </p:spTree>
    <p:extLst>
      <p:ext uri="{BB962C8B-B14F-4D97-AF65-F5344CB8AC3E}">
        <p14:creationId xmlns:p14="http://schemas.microsoft.com/office/powerpoint/2010/main" val="2004461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8" name="Google Shape;488;p33"/>
          <p:cNvSpPr txBox="1">
            <a:spLocks noGrp="1"/>
          </p:cNvSpPr>
          <p:nvPr>
            <p:ph type="title"/>
          </p:nvPr>
        </p:nvSpPr>
        <p:spPr>
          <a:xfrm>
            <a:off x="303281" y="230713"/>
            <a:ext cx="7704000" cy="572700"/>
          </a:xfrm>
          <a:prstGeom prst="rect">
            <a:avLst/>
          </a:prstGeom>
        </p:spPr>
        <p:txBody>
          <a:bodyPr spcFirstLastPara="1" wrap="square" lIns="91425" tIns="91425" rIns="91425" bIns="91425" anchor="t" anchorCtr="0">
            <a:noAutofit/>
          </a:bodyPr>
          <a:lstStyle/>
          <a:p>
            <a:r>
              <a:rPr lang="en" dirty="0"/>
              <a:t>Main Observations</a:t>
            </a:r>
            <a:r>
              <a:rPr lang="el-GR" dirty="0"/>
              <a:t> (16)</a:t>
            </a:r>
            <a:endParaRPr dirty="0"/>
          </a:p>
        </p:txBody>
      </p:sp>
      <p:sp>
        <p:nvSpPr>
          <p:cNvPr id="489" name="Google Shape;489;p33"/>
          <p:cNvSpPr txBox="1">
            <a:spLocks noGrp="1"/>
          </p:cNvSpPr>
          <p:nvPr>
            <p:ph type="subTitle" idx="1"/>
          </p:nvPr>
        </p:nvSpPr>
        <p:spPr>
          <a:xfrm>
            <a:off x="302947" y="1529027"/>
            <a:ext cx="2638875" cy="1225040"/>
          </a:xfrm>
          <a:prstGeom prst="rect">
            <a:avLst/>
          </a:prstGeom>
        </p:spPr>
        <p:txBody>
          <a:bodyPr spcFirstLastPara="1" wrap="square" lIns="91425" tIns="91425" rIns="91425" bIns="91425" anchor="t" anchorCtr="0">
            <a:noAutofit/>
          </a:bodyPr>
          <a:lstStyle/>
          <a:p>
            <a:pPr marL="0" indent="0"/>
            <a:r>
              <a:rPr lang="en" sz="1200" dirty="0"/>
              <a:t>Depending on the advantages of each region, then the corresponding technology is being created.</a:t>
            </a:r>
          </a:p>
        </p:txBody>
      </p:sp>
      <p:sp>
        <p:nvSpPr>
          <p:cNvPr id="492" name="Google Shape;492;p33"/>
          <p:cNvSpPr txBox="1">
            <a:spLocks noGrp="1"/>
          </p:cNvSpPr>
          <p:nvPr>
            <p:ph type="subTitle" idx="4"/>
          </p:nvPr>
        </p:nvSpPr>
        <p:spPr>
          <a:xfrm>
            <a:off x="302948" y="959387"/>
            <a:ext cx="3154205" cy="569429"/>
          </a:xfrm>
          <a:prstGeom prst="rect">
            <a:avLst/>
          </a:prstGeom>
        </p:spPr>
        <p:txBody>
          <a:bodyPr spcFirstLastPara="1" wrap="square" lIns="91425" tIns="91425" rIns="91425" bIns="91425" anchor="b" anchorCtr="0">
            <a:noAutofit/>
          </a:bodyPr>
          <a:lstStyle/>
          <a:p>
            <a:pPr marL="0" indent="0"/>
            <a:r>
              <a:rPr lang="en" dirty="0"/>
              <a:t>Permits </a:t>
            </a:r>
            <a:r>
              <a:rPr lang="en-US" dirty="0"/>
              <a:t>per region</a:t>
            </a:r>
            <a:endParaRPr lang="en" dirty="0"/>
          </a:p>
        </p:txBody>
      </p:sp>
      <p:cxnSp>
        <p:nvCxnSpPr>
          <p:cNvPr id="10" name="Google Shape;523;p35">
            <a:extLst>
              <a:ext uri="{FF2B5EF4-FFF2-40B4-BE49-F238E27FC236}">
                <a16:creationId xmlns:a16="http://schemas.microsoft.com/office/drawing/2014/main" id="{1899B453-01CC-D8D7-D24C-1724DE2DBEC9}"/>
              </a:ext>
            </a:extLst>
          </p:cNvPr>
          <p:cNvCxnSpPr/>
          <p:nvPr/>
        </p:nvCxnSpPr>
        <p:spPr>
          <a:xfrm>
            <a:off x="2568419" y="3000375"/>
            <a:ext cx="4473300" cy="0"/>
          </a:xfrm>
          <a:prstGeom prst="straightConnector1">
            <a:avLst/>
          </a:prstGeom>
          <a:noFill/>
          <a:ln w="9525" cap="flat" cmpd="sng">
            <a:solidFill>
              <a:schemeClr val="dk1"/>
            </a:solidFill>
            <a:prstDash val="solid"/>
            <a:round/>
            <a:headEnd type="none" w="med" len="med"/>
            <a:tailEnd type="none" w="med" len="med"/>
          </a:ln>
        </p:spPr>
      </p:cxnSp>
      <p:sp>
        <p:nvSpPr>
          <p:cNvPr id="16" name="Google Shape;489;p33">
            <a:extLst>
              <a:ext uri="{FF2B5EF4-FFF2-40B4-BE49-F238E27FC236}">
                <a16:creationId xmlns:a16="http://schemas.microsoft.com/office/drawing/2014/main" id="{5A9839A5-5EEF-2D30-CD8A-C3DB8F2E1125}"/>
              </a:ext>
            </a:extLst>
          </p:cNvPr>
          <p:cNvSpPr txBox="1">
            <a:spLocks/>
          </p:cNvSpPr>
          <p:nvPr/>
        </p:nvSpPr>
        <p:spPr>
          <a:xfrm>
            <a:off x="489512" y="3492212"/>
            <a:ext cx="2638875" cy="12250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gn="ctr"/>
            <a:r>
              <a:rPr lang="en-US" dirty="0"/>
              <a:t>Visualize the total number of regions for all technologies</a:t>
            </a:r>
            <a:endParaRPr lang="el-GR" dirty="0"/>
          </a:p>
        </p:txBody>
      </p:sp>
      <p:sp>
        <p:nvSpPr>
          <p:cNvPr id="18" name="Google Shape;492;p33">
            <a:extLst>
              <a:ext uri="{FF2B5EF4-FFF2-40B4-BE49-F238E27FC236}">
                <a16:creationId xmlns:a16="http://schemas.microsoft.com/office/drawing/2014/main" id="{88ED5989-8710-B7B4-5C88-7BD1DA90D66B}"/>
              </a:ext>
            </a:extLst>
          </p:cNvPr>
          <p:cNvSpPr txBox="1">
            <a:spLocks/>
          </p:cNvSpPr>
          <p:nvPr/>
        </p:nvSpPr>
        <p:spPr>
          <a:xfrm>
            <a:off x="489514" y="2984692"/>
            <a:ext cx="3154205" cy="56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US" dirty="0"/>
              <a:t>Permits for all regions</a:t>
            </a:r>
            <a:endParaRPr lang="el-GR" dirty="0"/>
          </a:p>
        </p:txBody>
      </p:sp>
      <p:pic>
        <p:nvPicPr>
          <p:cNvPr id="6" name="Εικόνα 5">
            <a:extLst>
              <a:ext uri="{FF2B5EF4-FFF2-40B4-BE49-F238E27FC236}">
                <a16:creationId xmlns:a16="http://schemas.microsoft.com/office/drawing/2014/main" id="{8E521F4C-0678-113E-0380-8B4911CDEEFE}"/>
              </a:ext>
            </a:extLst>
          </p:cNvPr>
          <p:cNvPicPr>
            <a:picLocks noChangeAspect="1"/>
          </p:cNvPicPr>
          <p:nvPr/>
        </p:nvPicPr>
        <p:blipFill>
          <a:blip r:embed="rId3"/>
          <a:stretch>
            <a:fillRect/>
          </a:stretch>
        </p:blipFill>
        <p:spPr>
          <a:xfrm>
            <a:off x="3821655" y="881778"/>
            <a:ext cx="3220064" cy="2003678"/>
          </a:xfrm>
          <a:prstGeom prst="rect">
            <a:avLst/>
          </a:prstGeom>
        </p:spPr>
      </p:pic>
      <p:pic>
        <p:nvPicPr>
          <p:cNvPr id="8" name="Εικόνα 7">
            <a:extLst>
              <a:ext uri="{FF2B5EF4-FFF2-40B4-BE49-F238E27FC236}">
                <a16:creationId xmlns:a16="http://schemas.microsoft.com/office/drawing/2014/main" id="{882119A7-C8CA-B30D-35F8-AFBF30908BD1}"/>
              </a:ext>
            </a:extLst>
          </p:cNvPr>
          <p:cNvPicPr>
            <a:picLocks noChangeAspect="1"/>
          </p:cNvPicPr>
          <p:nvPr/>
        </p:nvPicPr>
        <p:blipFill>
          <a:blip r:embed="rId4"/>
          <a:stretch>
            <a:fillRect/>
          </a:stretch>
        </p:blipFill>
        <p:spPr>
          <a:xfrm>
            <a:off x="3913001" y="3016059"/>
            <a:ext cx="2730220" cy="1947105"/>
          </a:xfrm>
          <a:prstGeom prst="rect">
            <a:avLst/>
          </a:prstGeom>
        </p:spPr>
      </p:pic>
    </p:spTree>
    <p:extLst>
      <p:ext uri="{BB962C8B-B14F-4D97-AF65-F5344CB8AC3E}">
        <p14:creationId xmlns:p14="http://schemas.microsoft.com/office/powerpoint/2010/main" val="372587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r>
              <a:rPr lang="el-GR" dirty="0"/>
              <a:t> (1)</a:t>
            </a:r>
            <a:endParaRPr dirty="0"/>
          </a:p>
        </p:txBody>
      </p:sp>
      <p:sp>
        <p:nvSpPr>
          <p:cNvPr id="429" name="Google Shape;429;p29"/>
          <p:cNvSpPr txBox="1">
            <a:spLocks noGrp="1"/>
          </p:cNvSpPr>
          <p:nvPr>
            <p:ph type="title" idx="5"/>
          </p:nvPr>
        </p:nvSpPr>
        <p:spPr>
          <a:xfrm>
            <a:off x="1180329" y="2018997"/>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30" name="Google Shape;430;p29"/>
          <p:cNvSpPr txBox="1">
            <a:spLocks noGrp="1"/>
          </p:cNvSpPr>
          <p:nvPr>
            <p:ph type="title" idx="7"/>
          </p:nvPr>
        </p:nvSpPr>
        <p:spPr>
          <a:xfrm>
            <a:off x="4539126" y="2018997"/>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31" name="Google Shape;431;p29"/>
          <p:cNvSpPr txBox="1">
            <a:spLocks noGrp="1"/>
          </p:cNvSpPr>
          <p:nvPr>
            <p:ph type="title" idx="8"/>
          </p:nvPr>
        </p:nvSpPr>
        <p:spPr>
          <a:xfrm>
            <a:off x="4503407" y="2829219"/>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432" name="Google Shape;432;p29"/>
          <p:cNvSpPr txBox="1">
            <a:spLocks noGrp="1"/>
          </p:cNvSpPr>
          <p:nvPr>
            <p:ph type="title" idx="6"/>
          </p:nvPr>
        </p:nvSpPr>
        <p:spPr>
          <a:xfrm>
            <a:off x="1144610" y="2829219"/>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33" name="Google Shape;433;p29"/>
          <p:cNvSpPr txBox="1">
            <a:spLocks noGrp="1"/>
          </p:cNvSpPr>
          <p:nvPr>
            <p:ph type="subTitle" idx="9"/>
          </p:nvPr>
        </p:nvSpPr>
        <p:spPr>
          <a:xfrm>
            <a:off x="1876629" y="2157291"/>
            <a:ext cx="2466300" cy="363600"/>
          </a:xfrm>
          <a:prstGeom prst="rect">
            <a:avLst/>
          </a:prstGeom>
        </p:spPr>
        <p:txBody>
          <a:bodyPr spcFirstLastPara="1" wrap="square" lIns="91425" tIns="91425" rIns="91425" bIns="91425" anchor="b" anchorCtr="0">
            <a:noAutofit/>
          </a:bodyPr>
          <a:lstStyle/>
          <a:p>
            <a:pPr marL="0" lvl="0" indent="0" algn="l">
              <a:lnSpc>
                <a:spcPct val="114999"/>
              </a:lnSpc>
              <a:spcBef>
                <a:spcPts val="0"/>
              </a:spcBef>
              <a:spcAft>
                <a:spcPts val="0"/>
              </a:spcAft>
              <a:buNone/>
            </a:pPr>
            <a:r>
              <a:rPr lang="en" dirty="0"/>
              <a:t>Introduction</a:t>
            </a:r>
            <a:endParaRPr lang="el-GR" dirty="0"/>
          </a:p>
        </p:txBody>
      </p:sp>
      <p:sp>
        <p:nvSpPr>
          <p:cNvPr id="434" name="Google Shape;434;p29"/>
          <p:cNvSpPr txBox="1">
            <a:spLocks noGrp="1"/>
          </p:cNvSpPr>
          <p:nvPr>
            <p:ph type="subTitle" idx="13"/>
          </p:nvPr>
        </p:nvSpPr>
        <p:spPr>
          <a:xfrm>
            <a:off x="5235433" y="2157291"/>
            <a:ext cx="2466300" cy="363600"/>
          </a:xfrm>
          <a:prstGeom prst="rect">
            <a:avLst/>
          </a:prstGeom>
        </p:spPr>
        <p:txBody>
          <a:bodyPr spcFirstLastPara="1" wrap="square" lIns="91425" tIns="91425" rIns="91425" bIns="91425" anchor="b" anchorCtr="0">
            <a:noAutofit/>
          </a:bodyPr>
          <a:lstStyle/>
          <a:p>
            <a:pPr marL="0" indent="0">
              <a:lnSpc>
                <a:spcPct val="114999"/>
              </a:lnSpc>
            </a:pPr>
            <a:r>
              <a:rPr lang="en" dirty="0"/>
              <a:t>Team Work Plan</a:t>
            </a:r>
            <a:endParaRPr lang="el-GR" dirty="0"/>
          </a:p>
        </p:txBody>
      </p:sp>
      <p:sp>
        <p:nvSpPr>
          <p:cNvPr id="435" name="Google Shape;435;p29"/>
          <p:cNvSpPr txBox="1">
            <a:spLocks noGrp="1"/>
          </p:cNvSpPr>
          <p:nvPr>
            <p:ph type="subTitle" idx="14"/>
          </p:nvPr>
        </p:nvSpPr>
        <p:spPr>
          <a:xfrm>
            <a:off x="1840910" y="3024667"/>
            <a:ext cx="2656799" cy="363600"/>
          </a:xfrm>
          <a:prstGeom prst="rect">
            <a:avLst/>
          </a:prstGeom>
        </p:spPr>
        <p:txBody>
          <a:bodyPr spcFirstLastPara="1" wrap="square" lIns="91425" tIns="91425" rIns="91425" bIns="91425" anchor="b" anchorCtr="0">
            <a:noAutofit/>
          </a:bodyPr>
          <a:lstStyle/>
          <a:p>
            <a:pPr marL="0" indent="0"/>
            <a:r>
              <a:rPr lang="en" dirty="0"/>
              <a:t>Steps and Methodology</a:t>
            </a:r>
            <a:endParaRPr dirty="0"/>
          </a:p>
        </p:txBody>
      </p:sp>
      <p:sp>
        <p:nvSpPr>
          <p:cNvPr id="436" name="Google Shape;436;p29"/>
          <p:cNvSpPr txBox="1">
            <a:spLocks noGrp="1"/>
          </p:cNvSpPr>
          <p:nvPr>
            <p:ph type="subTitle" idx="15"/>
          </p:nvPr>
        </p:nvSpPr>
        <p:spPr>
          <a:xfrm>
            <a:off x="5199714" y="3024667"/>
            <a:ext cx="2466300" cy="363600"/>
          </a:xfrm>
          <a:prstGeom prst="rect">
            <a:avLst/>
          </a:prstGeom>
        </p:spPr>
        <p:txBody>
          <a:bodyPr spcFirstLastPara="1" wrap="square" lIns="91425" tIns="91425" rIns="91425" bIns="91425" anchor="b" anchorCtr="0">
            <a:noAutofit/>
          </a:bodyPr>
          <a:lstStyle/>
          <a:p>
            <a:pPr marL="0" indent="0">
              <a:lnSpc>
                <a:spcPct val="114999"/>
              </a:lnSpc>
            </a:pPr>
            <a:r>
              <a:rPr lang="en" dirty="0"/>
              <a:t>Main Observations</a:t>
            </a:r>
            <a:endParaRPr lang="el-GR" dirty="0"/>
          </a:p>
        </p:txBody>
      </p:sp>
      <p:grpSp>
        <p:nvGrpSpPr>
          <p:cNvPr id="437" name="Google Shape;437;p29"/>
          <p:cNvGrpSpPr/>
          <p:nvPr/>
        </p:nvGrpSpPr>
        <p:grpSpPr>
          <a:xfrm rot="-5400000" flipH="1">
            <a:off x="6891585" y="430550"/>
            <a:ext cx="709065" cy="601645"/>
            <a:chOff x="8076238" y="467775"/>
            <a:chExt cx="709065" cy="601645"/>
          </a:xfrm>
        </p:grpSpPr>
        <p:sp>
          <p:nvSpPr>
            <p:cNvPr id="438" name="Google Shape;438;p29"/>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39" name="Google Shape;439;p29"/>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40" name="Google Shape;440;p29"/>
            <p:cNvCxnSpPr>
              <a:stCxn id="438" idx="2"/>
              <a:endCxn id="43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159882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8" name="Google Shape;488;p33"/>
          <p:cNvSpPr txBox="1">
            <a:spLocks noGrp="1"/>
          </p:cNvSpPr>
          <p:nvPr>
            <p:ph type="title"/>
          </p:nvPr>
        </p:nvSpPr>
        <p:spPr>
          <a:xfrm>
            <a:off x="303281" y="230713"/>
            <a:ext cx="7704000" cy="572700"/>
          </a:xfrm>
          <a:prstGeom prst="rect">
            <a:avLst/>
          </a:prstGeom>
        </p:spPr>
        <p:txBody>
          <a:bodyPr spcFirstLastPara="1" wrap="square" lIns="91425" tIns="91425" rIns="91425" bIns="91425" anchor="t" anchorCtr="0">
            <a:noAutofit/>
          </a:bodyPr>
          <a:lstStyle/>
          <a:p>
            <a:r>
              <a:rPr lang="en" dirty="0"/>
              <a:t>Main Observations</a:t>
            </a:r>
            <a:r>
              <a:rPr lang="el-GR" dirty="0"/>
              <a:t> (17)</a:t>
            </a:r>
            <a:endParaRPr dirty="0"/>
          </a:p>
        </p:txBody>
      </p:sp>
      <p:pic>
        <p:nvPicPr>
          <p:cNvPr id="13" name="Εικόνα 12" descr="Εικόνα που περιέχει στιγμιότυπο οθόνης, διάγραμμα, κείμενο, γραμμή&#10;&#10;Περιγραφή που δημιουργήθηκε αυτόματα">
            <a:extLst>
              <a:ext uri="{FF2B5EF4-FFF2-40B4-BE49-F238E27FC236}">
                <a16:creationId xmlns:a16="http://schemas.microsoft.com/office/drawing/2014/main" id="{384EC0AD-81EB-4BDC-79AB-9884B6AE5D26}"/>
              </a:ext>
            </a:extLst>
          </p:cNvPr>
          <p:cNvPicPr>
            <a:picLocks noChangeAspect="1"/>
          </p:cNvPicPr>
          <p:nvPr/>
        </p:nvPicPr>
        <p:blipFill>
          <a:blip r:embed="rId3"/>
          <a:stretch>
            <a:fillRect/>
          </a:stretch>
        </p:blipFill>
        <p:spPr>
          <a:xfrm>
            <a:off x="847931" y="1546984"/>
            <a:ext cx="7376700" cy="1419020"/>
          </a:xfrm>
          <a:prstGeom prst="rect">
            <a:avLst/>
          </a:prstGeom>
        </p:spPr>
      </p:pic>
      <p:sp>
        <p:nvSpPr>
          <p:cNvPr id="15" name="Google Shape;489;p33">
            <a:extLst>
              <a:ext uri="{FF2B5EF4-FFF2-40B4-BE49-F238E27FC236}">
                <a16:creationId xmlns:a16="http://schemas.microsoft.com/office/drawing/2014/main" id="{31648CAF-F05F-7ECD-E6F9-2230BAB7C3C8}"/>
              </a:ext>
            </a:extLst>
          </p:cNvPr>
          <p:cNvSpPr txBox="1">
            <a:spLocks noGrp="1"/>
          </p:cNvSpPr>
          <p:nvPr>
            <p:ph type="subTitle" idx="1"/>
          </p:nvPr>
        </p:nvSpPr>
        <p:spPr>
          <a:xfrm>
            <a:off x="846493" y="3178302"/>
            <a:ext cx="5086385" cy="1225040"/>
          </a:xfrm>
          <a:prstGeom prst="rect">
            <a:avLst/>
          </a:prstGeom>
        </p:spPr>
        <p:txBody>
          <a:bodyPr spcFirstLastPara="1" wrap="square" lIns="91425" tIns="91425" rIns="91425" bIns="91425" anchor="t" anchorCtr="0">
            <a:noAutofit/>
          </a:bodyPr>
          <a:lstStyle/>
          <a:p>
            <a:pPr marL="0" indent="0"/>
            <a:r>
              <a:rPr lang="en" sz="1200" dirty="0"/>
              <a:t>Most correlated lag points according to the partial autocorrelation function (satisfying the confidence interval), is </a:t>
            </a:r>
            <a:r>
              <a:rPr lang="en" sz="1200" b="1" dirty="0"/>
              <a:t>3,5,9 and 16 lags</a:t>
            </a:r>
            <a:r>
              <a:rPr lang="en" sz="1200" dirty="0"/>
              <a:t>. This means that for the current month we are trying to predict the </a:t>
            </a:r>
            <a:r>
              <a:rPr lang="en" sz="1200" b="1" dirty="0"/>
              <a:t>past values months of 3,5,9 and 16 seem to be affecting it</a:t>
            </a:r>
            <a:r>
              <a:rPr lang="en" sz="1200" dirty="0"/>
              <a:t>. </a:t>
            </a:r>
          </a:p>
        </p:txBody>
      </p:sp>
      <p:sp>
        <p:nvSpPr>
          <p:cNvPr id="17" name="Google Shape;492;p33">
            <a:extLst>
              <a:ext uri="{FF2B5EF4-FFF2-40B4-BE49-F238E27FC236}">
                <a16:creationId xmlns:a16="http://schemas.microsoft.com/office/drawing/2014/main" id="{E0DA5DAB-1EDB-0ECD-BCBB-83304F9FCC2A}"/>
              </a:ext>
            </a:extLst>
          </p:cNvPr>
          <p:cNvSpPr txBox="1">
            <a:spLocks/>
          </p:cNvSpPr>
          <p:nvPr/>
        </p:nvSpPr>
        <p:spPr>
          <a:xfrm>
            <a:off x="302948" y="937645"/>
            <a:ext cx="3154205" cy="569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Lag Correlation</a:t>
            </a:r>
          </a:p>
        </p:txBody>
      </p:sp>
    </p:spTree>
    <p:extLst>
      <p:ext uri="{BB962C8B-B14F-4D97-AF65-F5344CB8AC3E}">
        <p14:creationId xmlns:p14="http://schemas.microsoft.com/office/powerpoint/2010/main" val="213872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6183583" cy="841800"/>
          </a:xfrm>
          <a:prstGeom prst="rect">
            <a:avLst/>
          </a:prstGeom>
        </p:spPr>
        <p:txBody>
          <a:bodyPr spcFirstLastPara="1" wrap="square" lIns="91425" tIns="91425" rIns="91425" bIns="91425" anchor="b" anchorCtr="0">
            <a:noAutofit/>
          </a:bodyPr>
          <a:lstStyle/>
          <a:p>
            <a:r>
              <a:rPr lang="en" dirty="0"/>
              <a:t>Engaging Points</a:t>
            </a:r>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29297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3"/>
          <p:cNvSpPr txBox="1">
            <a:spLocks noGrp="1"/>
          </p:cNvSpPr>
          <p:nvPr>
            <p:ph type="title"/>
          </p:nvPr>
        </p:nvSpPr>
        <p:spPr>
          <a:xfrm>
            <a:off x="505687" y="296197"/>
            <a:ext cx="7704000" cy="572700"/>
          </a:xfrm>
          <a:prstGeom prst="rect">
            <a:avLst/>
          </a:prstGeom>
        </p:spPr>
        <p:txBody>
          <a:bodyPr spcFirstLastPara="1" wrap="square" lIns="91425" tIns="91425" rIns="91425" bIns="91425" anchor="t" anchorCtr="0">
            <a:noAutofit/>
          </a:bodyPr>
          <a:lstStyle/>
          <a:p>
            <a:r>
              <a:rPr lang="en" dirty="0"/>
              <a:t>Interactive App Features</a:t>
            </a:r>
            <a:r>
              <a:rPr lang="el-GR" dirty="0"/>
              <a:t> (18)</a:t>
            </a:r>
            <a:endParaRPr dirty="0"/>
          </a:p>
        </p:txBody>
      </p:sp>
      <p:sp>
        <p:nvSpPr>
          <p:cNvPr id="663" name="Google Shape;663;p43"/>
          <p:cNvSpPr txBox="1">
            <a:spLocks noGrp="1"/>
          </p:cNvSpPr>
          <p:nvPr>
            <p:ph type="subTitle" idx="1"/>
          </p:nvPr>
        </p:nvSpPr>
        <p:spPr>
          <a:xfrm>
            <a:off x="417496" y="1173178"/>
            <a:ext cx="3939411" cy="1321255"/>
          </a:xfrm>
          <a:prstGeom prst="rect">
            <a:avLst/>
          </a:prstGeom>
        </p:spPr>
        <p:txBody>
          <a:bodyPr spcFirstLastPara="1" wrap="square" lIns="91425" tIns="91425" rIns="91425" bIns="91425" anchor="t" anchorCtr="0">
            <a:noAutofit/>
          </a:bodyPr>
          <a:lstStyle/>
          <a:p>
            <a:pPr marL="0" indent="0"/>
            <a:r>
              <a:rPr lang="en" b="1" dirty="0"/>
              <a:t>Dynamic date selection</a:t>
            </a:r>
            <a:r>
              <a:rPr lang="en" dirty="0"/>
              <a:t> for rendering summary and general statistics plots in the observatory page.</a:t>
            </a:r>
          </a:p>
          <a:p>
            <a:pPr marL="0" indent="0">
              <a:lnSpc>
                <a:spcPct val="114999"/>
              </a:lnSpc>
            </a:pPr>
            <a:endParaRPr lang="en" dirty="0"/>
          </a:p>
        </p:txBody>
      </p:sp>
      <p:grpSp>
        <p:nvGrpSpPr>
          <p:cNvPr id="667" name="Google Shape;667;p43"/>
          <p:cNvGrpSpPr/>
          <p:nvPr/>
        </p:nvGrpSpPr>
        <p:grpSpPr>
          <a:xfrm rot="-5400000" flipH="1">
            <a:off x="6912594" y="281724"/>
            <a:ext cx="709065" cy="601645"/>
            <a:chOff x="8076238" y="467775"/>
            <a:chExt cx="709065" cy="601645"/>
          </a:xfrm>
        </p:grpSpPr>
        <p:sp>
          <p:nvSpPr>
            <p:cNvPr id="668" name="Google Shape;668;p43"/>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69" name="Google Shape;669;p43"/>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670" name="Google Shape;670;p43"/>
            <p:cNvCxnSpPr>
              <a:stCxn id="668" idx="2"/>
              <a:endCxn id="66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671" name="Google Shape;671;p43"/>
          <p:cNvCxnSpPr/>
          <p:nvPr/>
        </p:nvCxnSpPr>
        <p:spPr>
          <a:xfrm>
            <a:off x="0" y="2856950"/>
            <a:ext cx="7886700" cy="0"/>
          </a:xfrm>
          <a:prstGeom prst="straightConnector1">
            <a:avLst/>
          </a:prstGeom>
          <a:noFill/>
          <a:ln w="9525" cap="flat" cmpd="sng">
            <a:solidFill>
              <a:schemeClr val="dk1"/>
            </a:solidFill>
            <a:prstDash val="solid"/>
            <a:round/>
            <a:headEnd type="none" w="med" len="med"/>
            <a:tailEnd type="none" w="med" len="med"/>
          </a:ln>
        </p:spPr>
      </p:cxnSp>
      <p:pic>
        <p:nvPicPr>
          <p:cNvPr id="4" name="Εικόνα 3" descr="Εικόνα που περιέχει κείμενο, στιγμιότυπο οθόνης, λογισμικό&#10;&#10;Περιγραφή που δημιουργήθηκε αυτόματα">
            <a:extLst>
              <a:ext uri="{FF2B5EF4-FFF2-40B4-BE49-F238E27FC236}">
                <a16:creationId xmlns:a16="http://schemas.microsoft.com/office/drawing/2014/main" id="{E4123484-5FE5-2F20-EA9F-41A8DDD29CAB}"/>
              </a:ext>
            </a:extLst>
          </p:cNvPr>
          <p:cNvPicPr>
            <a:picLocks noChangeAspect="1"/>
          </p:cNvPicPr>
          <p:nvPr/>
        </p:nvPicPr>
        <p:blipFill>
          <a:blip r:embed="rId3"/>
          <a:stretch>
            <a:fillRect/>
          </a:stretch>
        </p:blipFill>
        <p:spPr>
          <a:xfrm>
            <a:off x="5196792" y="544333"/>
            <a:ext cx="1769512" cy="2205246"/>
          </a:xfrm>
          <a:prstGeom prst="rect">
            <a:avLst/>
          </a:prstGeom>
        </p:spPr>
      </p:pic>
      <p:pic>
        <p:nvPicPr>
          <p:cNvPr id="5" name="Εικόνα 4" descr="Εικόνα που περιέχει κείμενο, στιγμιότυπο οθόνης, λογισμικό&#10;&#10;Περιγραφή που δημιουργήθηκε αυτόματα">
            <a:extLst>
              <a:ext uri="{FF2B5EF4-FFF2-40B4-BE49-F238E27FC236}">
                <a16:creationId xmlns:a16="http://schemas.microsoft.com/office/drawing/2014/main" id="{020D7AD6-60C7-AAF6-3F79-A35FBBB6ADFE}"/>
              </a:ext>
            </a:extLst>
          </p:cNvPr>
          <p:cNvPicPr>
            <a:picLocks noChangeAspect="1"/>
          </p:cNvPicPr>
          <p:nvPr/>
        </p:nvPicPr>
        <p:blipFill>
          <a:blip r:embed="rId4"/>
          <a:stretch>
            <a:fillRect/>
          </a:stretch>
        </p:blipFill>
        <p:spPr>
          <a:xfrm>
            <a:off x="1506639" y="3015905"/>
            <a:ext cx="2276203" cy="1935025"/>
          </a:xfrm>
          <a:prstGeom prst="rect">
            <a:avLst/>
          </a:prstGeom>
        </p:spPr>
      </p:pic>
      <p:sp>
        <p:nvSpPr>
          <p:cNvPr id="8" name="Google Shape;663;p43">
            <a:extLst>
              <a:ext uri="{FF2B5EF4-FFF2-40B4-BE49-F238E27FC236}">
                <a16:creationId xmlns:a16="http://schemas.microsoft.com/office/drawing/2014/main" id="{BD2C3813-9C1A-6AC0-39A6-0FB6073F7486}"/>
              </a:ext>
            </a:extLst>
          </p:cNvPr>
          <p:cNvSpPr txBox="1">
            <a:spLocks/>
          </p:cNvSpPr>
          <p:nvPr/>
        </p:nvSpPr>
        <p:spPr>
          <a:xfrm>
            <a:off x="4166619" y="3263708"/>
            <a:ext cx="3939411" cy="1321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Users can </a:t>
            </a:r>
            <a:r>
              <a:rPr lang="en" b="1" dirty="0"/>
              <a:t>add and upload</a:t>
            </a:r>
            <a:r>
              <a:rPr lang="en" dirty="0"/>
              <a:t> their own files to perform analysis and forecasting.</a:t>
            </a:r>
            <a:endParaRPr lang="en" b="1" dirty="0"/>
          </a:p>
          <a:p>
            <a:pPr marL="0" indent="0">
              <a:lnSpc>
                <a:spcPct val="114999"/>
              </a:lnSpc>
            </a:pPr>
            <a:endParaRPr lang="en" dirty="0"/>
          </a:p>
        </p:txBody>
      </p:sp>
      <p:sp>
        <p:nvSpPr>
          <p:cNvPr id="9" name="Οβάλ 8">
            <a:extLst>
              <a:ext uri="{FF2B5EF4-FFF2-40B4-BE49-F238E27FC236}">
                <a16:creationId xmlns:a16="http://schemas.microsoft.com/office/drawing/2014/main" id="{3344564C-E69B-6C9B-E0D5-8C7757552A34}"/>
              </a:ext>
            </a:extLst>
          </p:cNvPr>
          <p:cNvSpPr/>
          <p:nvPr/>
        </p:nvSpPr>
        <p:spPr>
          <a:xfrm>
            <a:off x="1506399" y="3363774"/>
            <a:ext cx="1202012" cy="8479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78015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3"/>
          <p:cNvSpPr txBox="1">
            <a:spLocks noGrp="1"/>
          </p:cNvSpPr>
          <p:nvPr>
            <p:ph type="title"/>
          </p:nvPr>
        </p:nvSpPr>
        <p:spPr>
          <a:xfrm>
            <a:off x="505687" y="296197"/>
            <a:ext cx="7704000" cy="572700"/>
          </a:xfrm>
          <a:prstGeom prst="rect">
            <a:avLst/>
          </a:prstGeom>
        </p:spPr>
        <p:txBody>
          <a:bodyPr spcFirstLastPara="1" wrap="square" lIns="91425" tIns="91425" rIns="91425" bIns="91425" anchor="t" anchorCtr="0">
            <a:noAutofit/>
          </a:bodyPr>
          <a:lstStyle/>
          <a:p>
            <a:r>
              <a:rPr lang="en" dirty="0"/>
              <a:t>Forecasting</a:t>
            </a:r>
            <a:r>
              <a:rPr lang="el-GR" dirty="0"/>
              <a:t> (19)</a:t>
            </a:r>
            <a:endParaRPr dirty="0"/>
          </a:p>
        </p:txBody>
      </p:sp>
      <p:sp>
        <p:nvSpPr>
          <p:cNvPr id="663" name="Google Shape;663;p43"/>
          <p:cNvSpPr txBox="1">
            <a:spLocks noGrp="1"/>
          </p:cNvSpPr>
          <p:nvPr>
            <p:ph type="subTitle" idx="1"/>
          </p:nvPr>
        </p:nvSpPr>
        <p:spPr>
          <a:xfrm>
            <a:off x="441567" y="1036773"/>
            <a:ext cx="2957146" cy="1618911"/>
          </a:xfrm>
          <a:prstGeom prst="rect">
            <a:avLst/>
          </a:prstGeom>
        </p:spPr>
        <p:txBody>
          <a:bodyPr spcFirstLastPara="1" wrap="square" lIns="91425" tIns="91425" rIns="91425" bIns="91425" anchor="t" anchorCtr="0">
            <a:noAutofit/>
          </a:bodyPr>
          <a:lstStyle/>
          <a:p>
            <a:pPr marL="0" indent="0">
              <a:lnSpc>
                <a:spcPct val="114999"/>
              </a:lnSpc>
            </a:pPr>
            <a:r>
              <a:rPr lang="en" b="1" dirty="0"/>
              <a:t>Forecasts and metrics can be generated on demand</a:t>
            </a:r>
            <a:r>
              <a:rPr lang="en" dirty="0"/>
              <a:t> with a press of a button which calls the implemented API through the </a:t>
            </a:r>
            <a:r>
              <a:rPr lang="en" dirty="0" err="1"/>
              <a:t>streamlit</a:t>
            </a:r>
            <a:r>
              <a:rPr lang="en" dirty="0"/>
              <a:t> app.</a:t>
            </a:r>
          </a:p>
        </p:txBody>
      </p:sp>
      <p:grpSp>
        <p:nvGrpSpPr>
          <p:cNvPr id="667" name="Google Shape;667;p43"/>
          <p:cNvGrpSpPr/>
          <p:nvPr/>
        </p:nvGrpSpPr>
        <p:grpSpPr>
          <a:xfrm rot="16200000" flipH="1">
            <a:off x="8035776" y="347206"/>
            <a:ext cx="709065" cy="601645"/>
            <a:chOff x="8076238" y="467775"/>
            <a:chExt cx="709065" cy="601645"/>
          </a:xfrm>
        </p:grpSpPr>
        <p:sp>
          <p:nvSpPr>
            <p:cNvPr id="668" name="Google Shape;668;p43"/>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69" name="Google Shape;669;p43"/>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670" name="Google Shape;670;p43"/>
            <p:cNvCxnSpPr>
              <a:cxnSpLocks/>
              <a:stCxn id="668" idx="2"/>
              <a:endCxn id="66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671" name="Google Shape;671;p43"/>
          <p:cNvCxnSpPr/>
          <p:nvPr/>
        </p:nvCxnSpPr>
        <p:spPr>
          <a:xfrm>
            <a:off x="0" y="2856950"/>
            <a:ext cx="7886700" cy="0"/>
          </a:xfrm>
          <a:prstGeom prst="straightConnector1">
            <a:avLst/>
          </a:prstGeom>
          <a:noFill/>
          <a:ln w="9525" cap="flat" cmpd="sng">
            <a:solidFill>
              <a:schemeClr val="dk1"/>
            </a:solidFill>
            <a:prstDash val="solid"/>
            <a:round/>
            <a:headEnd type="none" w="med" len="med"/>
            <a:tailEnd type="none" w="med" len="med"/>
          </a:ln>
        </p:spPr>
      </p:cxnSp>
      <p:pic>
        <p:nvPicPr>
          <p:cNvPr id="5" name="Εικόνα 4"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35E6A0AC-4FFA-9D27-C74E-B1019CB52CA0}"/>
              </a:ext>
            </a:extLst>
          </p:cNvPr>
          <p:cNvPicPr>
            <a:picLocks noChangeAspect="1"/>
          </p:cNvPicPr>
          <p:nvPr/>
        </p:nvPicPr>
        <p:blipFill>
          <a:blip r:embed="rId3"/>
          <a:stretch>
            <a:fillRect/>
          </a:stretch>
        </p:blipFill>
        <p:spPr>
          <a:xfrm>
            <a:off x="3550134" y="492577"/>
            <a:ext cx="4335947" cy="2164309"/>
          </a:xfrm>
          <a:prstGeom prst="rect">
            <a:avLst/>
          </a:prstGeom>
        </p:spPr>
      </p:pic>
      <p:pic>
        <p:nvPicPr>
          <p:cNvPr id="6" name="Εικόνα 5" descr="Εικόνα που περιέχει κείμενο, στιγμιότυπο οθόνης, διάγραμμα, σχεδίαση&#10;&#10;Περιγραφή που δημιουργήθηκε αυτόματα">
            <a:extLst>
              <a:ext uri="{FF2B5EF4-FFF2-40B4-BE49-F238E27FC236}">
                <a16:creationId xmlns:a16="http://schemas.microsoft.com/office/drawing/2014/main" id="{B5F60748-9D5D-BC7A-8F47-7189F6FF0B6E}"/>
              </a:ext>
            </a:extLst>
          </p:cNvPr>
          <p:cNvPicPr>
            <a:picLocks noChangeAspect="1"/>
          </p:cNvPicPr>
          <p:nvPr/>
        </p:nvPicPr>
        <p:blipFill>
          <a:blip r:embed="rId4"/>
          <a:stretch>
            <a:fillRect/>
          </a:stretch>
        </p:blipFill>
        <p:spPr>
          <a:xfrm>
            <a:off x="3317185" y="3059070"/>
            <a:ext cx="5677729" cy="1851803"/>
          </a:xfrm>
          <a:prstGeom prst="rect">
            <a:avLst/>
          </a:prstGeom>
        </p:spPr>
      </p:pic>
      <p:sp>
        <p:nvSpPr>
          <p:cNvPr id="9" name="Google Shape;663;p43">
            <a:extLst>
              <a:ext uri="{FF2B5EF4-FFF2-40B4-BE49-F238E27FC236}">
                <a16:creationId xmlns:a16="http://schemas.microsoft.com/office/drawing/2014/main" id="{42EBB053-16B9-002D-5BA9-7140D36D8A8A}"/>
              </a:ext>
            </a:extLst>
          </p:cNvPr>
          <p:cNvSpPr txBox="1">
            <a:spLocks/>
          </p:cNvSpPr>
          <p:nvPr/>
        </p:nvSpPr>
        <p:spPr>
          <a:xfrm>
            <a:off x="149812" y="3291920"/>
            <a:ext cx="2957146" cy="1618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b="1" dirty="0"/>
              <a:t>Dynamic plotting of features used for forecast generation</a:t>
            </a:r>
            <a:r>
              <a:rPr lang="en" dirty="0"/>
              <a:t>, according to provided pattern. </a:t>
            </a:r>
          </a:p>
        </p:txBody>
      </p:sp>
      <p:sp>
        <p:nvSpPr>
          <p:cNvPr id="11" name="Οβάλ 10">
            <a:extLst>
              <a:ext uri="{FF2B5EF4-FFF2-40B4-BE49-F238E27FC236}">
                <a16:creationId xmlns:a16="http://schemas.microsoft.com/office/drawing/2014/main" id="{A6641D5B-CE1A-F265-58A6-A1DDF49D43CE}"/>
              </a:ext>
            </a:extLst>
          </p:cNvPr>
          <p:cNvSpPr/>
          <p:nvPr/>
        </p:nvSpPr>
        <p:spPr>
          <a:xfrm>
            <a:off x="3279912" y="3009692"/>
            <a:ext cx="1111938" cy="39756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7286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6183583" cy="841800"/>
          </a:xfrm>
          <a:prstGeom prst="rect">
            <a:avLst/>
          </a:prstGeom>
        </p:spPr>
        <p:txBody>
          <a:bodyPr spcFirstLastPara="1" wrap="square" lIns="91425" tIns="91425" rIns="91425" bIns="91425" anchor="b" anchorCtr="0">
            <a:noAutofit/>
          </a:bodyPr>
          <a:lstStyle/>
          <a:p>
            <a:r>
              <a:rPr lang="en" dirty="0"/>
              <a:t>Conclusions</a:t>
            </a:r>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217601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subTitle" idx="2"/>
          </p:nvPr>
        </p:nvSpPr>
        <p:spPr>
          <a:xfrm>
            <a:off x="3608242" y="1686743"/>
            <a:ext cx="2602457" cy="1458824"/>
          </a:xfrm>
          <a:prstGeom prst="rect">
            <a:avLst/>
          </a:prstGeom>
        </p:spPr>
        <p:txBody>
          <a:bodyPr spcFirstLastPara="1" wrap="square" lIns="91425" tIns="91425" rIns="91425" bIns="91425" anchor="t" anchorCtr="0">
            <a:noAutofit/>
          </a:bodyPr>
          <a:lstStyle/>
          <a:p>
            <a:pPr marL="0" indent="0">
              <a:lnSpc>
                <a:spcPct val="114999"/>
              </a:lnSpc>
            </a:pPr>
            <a:r>
              <a:rPr lang="en" dirty="0"/>
              <a:t>Developed a Streamlit app with interactive features for data exploration, data observation and number of permits prediction.</a:t>
            </a:r>
            <a:endParaRPr lang="el-GR" dirty="0"/>
          </a:p>
          <a:p>
            <a:pPr marL="0" lvl="0" indent="0" algn="ctr">
              <a:lnSpc>
                <a:spcPct val="114999"/>
              </a:lnSpc>
              <a:spcBef>
                <a:spcPts val="0"/>
              </a:spcBef>
              <a:spcAft>
                <a:spcPts val="0"/>
              </a:spcAft>
              <a:buNone/>
            </a:pPr>
            <a:endParaRPr lang="en" dirty="0"/>
          </a:p>
        </p:txBody>
      </p:sp>
      <p:sp>
        <p:nvSpPr>
          <p:cNvPr id="500" name="Google Shape;500;p34"/>
          <p:cNvSpPr txBox="1">
            <a:spLocks noGrp="1"/>
          </p:cNvSpPr>
          <p:nvPr>
            <p:ph type="subTitle" idx="5"/>
          </p:nvPr>
        </p:nvSpPr>
        <p:spPr>
          <a:xfrm>
            <a:off x="6279954" y="1686743"/>
            <a:ext cx="2020500" cy="1220699"/>
          </a:xfrm>
          <a:prstGeom prst="rect">
            <a:avLst/>
          </a:prstGeom>
        </p:spPr>
        <p:txBody>
          <a:bodyPr spcFirstLastPara="1" wrap="square" lIns="91425" tIns="91425" rIns="91425" bIns="91425" anchor="t" anchorCtr="0">
            <a:noAutofit/>
          </a:bodyPr>
          <a:lstStyle/>
          <a:p>
            <a:pPr marL="0" indent="0">
              <a:lnSpc>
                <a:spcPct val="114999"/>
              </a:lnSpc>
            </a:pPr>
            <a:r>
              <a:rPr lang="en" dirty="0"/>
              <a:t>Identified significant factors influencing Airbnb listing prices.</a:t>
            </a:r>
            <a:endParaRPr lang="el-GR" dirty="0"/>
          </a:p>
          <a:p>
            <a:pPr marL="0" lvl="0" indent="0" algn="ctr">
              <a:lnSpc>
                <a:spcPct val="114999"/>
              </a:lnSpc>
              <a:spcBef>
                <a:spcPts val="0"/>
              </a:spcBef>
              <a:spcAft>
                <a:spcPts val="0"/>
              </a:spcAft>
              <a:buNone/>
            </a:pPr>
            <a:endParaRPr lang="en" dirty="0"/>
          </a:p>
        </p:txBody>
      </p:sp>
      <p:sp>
        <p:nvSpPr>
          <p:cNvPr id="501" name="Google Shape;5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Accomplishments</a:t>
            </a:r>
            <a:r>
              <a:rPr lang="el-GR" dirty="0"/>
              <a:t> (21)</a:t>
            </a:r>
            <a:endParaRPr lang="en" dirty="0"/>
          </a:p>
        </p:txBody>
      </p:sp>
      <p:sp>
        <p:nvSpPr>
          <p:cNvPr id="502" name="Google Shape;502;p34"/>
          <p:cNvSpPr txBox="1">
            <a:spLocks noGrp="1"/>
          </p:cNvSpPr>
          <p:nvPr>
            <p:ph type="subTitle" idx="1"/>
          </p:nvPr>
        </p:nvSpPr>
        <p:spPr>
          <a:xfrm>
            <a:off x="382869" y="1698651"/>
            <a:ext cx="2907516" cy="1446917"/>
          </a:xfrm>
          <a:prstGeom prst="rect">
            <a:avLst/>
          </a:prstGeom>
        </p:spPr>
        <p:txBody>
          <a:bodyPr spcFirstLastPara="1" wrap="square" lIns="91425" tIns="91425" rIns="91425" bIns="91425" anchor="t" anchorCtr="0">
            <a:noAutofit/>
          </a:bodyPr>
          <a:lstStyle/>
          <a:p>
            <a:pPr marL="0" indent="0">
              <a:lnSpc>
                <a:spcPct val="114999"/>
              </a:lnSpc>
            </a:pPr>
            <a:r>
              <a:rPr lang="en-US" dirty="0"/>
              <a:t>Clean the dataset to form a qualitative dataset to extract meaningful insights.</a:t>
            </a:r>
            <a:endParaRPr lang="el-GR" dirty="0"/>
          </a:p>
          <a:p>
            <a:pPr marL="0" lvl="0" indent="0" algn="ctr">
              <a:lnSpc>
                <a:spcPct val="114999"/>
              </a:lnSpc>
              <a:spcBef>
                <a:spcPts val="0"/>
              </a:spcBef>
              <a:spcAft>
                <a:spcPts val="0"/>
              </a:spcAft>
              <a:buNone/>
            </a:pPr>
            <a:endParaRPr lang="en" dirty="0"/>
          </a:p>
        </p:txBody>
      </p:sp>
      <p:sp>
        <p:nvSpPr>
          <p:cNvPr id="506" name="Google Shape;506;p34"/>
          <p:cNvSpPr txBox="1">
            <a:spLocks noGrp="1"/>
          </p:cNvSpPr>
          <p:nvPr>
            <p:ph type="subTitle" idx="7"/>
          </p:nvPr>
        </p:nvSpPr>
        <p:spPr>
          <a:xfrm>
            <a:off x="781722" y="1262270"/>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Cleaning</a:t>
            </a:r>
          </a:p>
        </p:txBody>
      </p:sp>
      <p:sp>
        <p:nvSpPr>
          <p:cNvPr id="507" name="Google Shape;507;p34"/>
          <p:cNvSpPr txBox="1">
            <a:spLocks noGrp="1"/>
          </p:cNvSpPr>
          <p:nvPr>
            <p:ph type="subTitle" idx="8"/>
          </p:nvPr>
        </p:nvSpPr>
        <p:spPr>
          <a:xfrm>
            <a:off x="3763020" y="1274176"/>
            <a:ext cx="2020500" cy="504600"/>
          </a:xfrm>
          <a:prstGeom prst="rect">
            <a:avLst/>
          </a:prstGeom>
        </p:spPr>
        <p:txBody>
          <a:bodyPr spcFirstLastPara="1" wrap="square" lIns="91425" tIns="91425" rIns="91425" bIns="91425" anchor="b" anchorCtr="0">
            <a:noAutofit/>
          </a:bodyPr>
          <a:lstStyle/>
          <a:p>
            <a:pPr marL="0" indent="0"/>
            <a:r>
              <a:rPr lang="en" dirty="0" err="1"/>
              <a:t>Streamlit</a:t>
            </a:r>
            <a:r>
              <a:rPr lang="en" dirty="0"/>
              <a:t> App</a:t>
            </a:r>
            <a:endParaRPr dirty="0"/>
          </a:p>
        </p:txBody>
      </p:sp>
      <p:sp>
        <p:nvSpPr>
          <p:cNvPr id="510" name="Google Shape;510;p34"/>
          <p:cNvSpPr txBox="1">
            <a:spLocks noGrp="1"/>
          </p:cNvSpPr>
          <p:nvPr>
            <p:ph type="subTitle" idx="14"/>
          </p:nvPr>
        </p:nvSpPr>
        <p:spPr>
          <a:xfrm>
            <a:off x="6279956" y="1252531"/>
            <a:ext cx="2020500" cy="504600"/>
          </a:xfrm>
          <a:prstGeom prst="rect">
            <a:avLst/>
          </a:prstGeom>
        </p:spPr>
        <p:txBody>
          <a:bodyPr spcFirstLastPara="1" wrap="square" lIns="91425" tIns="91425" rIns="91425" bIns="91425" anchor="b" anchorCtr="0">
            <a:noAutofit/>
          </a:bodyPr>
          <a:lstStyle/>
          <a:p>
            <a:pPr marL="0" indent="0"/>
            <a:r>
              <a:rPr lang="en" dirty="0"/>
              <a:t>Data Analysis</a:t>
            </a:r>
            <a:endParaRPr dirty="0"/>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3" name="Google Shape;502;p34">
            <a:extLst>
              <a:ext uri="{FF2B5EF4-FFF2-40B4-BE49-F238E27FC236}">
                <a16:creationId xmlns:a16="http://schemas.microsoft.com/office/drawing/2014/main" id="{BC4F647E-B5FC-7D99-1332-E6D050A0BD41}"/>
              </a:ext>
            </a:extLst>
          </p:cNvPr>
          <p:cNvSpPr txBox="1">
            <a:spLocks/>
          </p:cNvSpPr>
          <p:nvPr/>
        </p:nvSpPr>
        <p:spPr>
          <a:xfrm>
            <a:off x="3487389" y="3705588"/>
            <a:ext cx="2907516" cy="1446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US" dirty="0"/>
              <a:t>Gain intuition and hands-on experience on time series forecasting problems, methodologies and challenges.</a:t>
            </a:r>
          </a:p>
          <a:p>
            <a:pPr marL="0" indent="0">
              <a:lnSpc>
                <a:spcPct val="114999"/>
              </a:lnSpc>
            </a:pPr>
            <a:endParaRPr lang="en" dirty="0"/>
          </a:p>
        </p:txBody>
      </p:sp>
      <p:sp>
        <p:nvSpPr>
          <p:cNvPr id="5" name="Google Shape;506;p34">
            <a:extLst>
              <a:ext uri="{FF2B5EF4-FFF2-40B4-BE49-F238E27FC236}">
                <a16:creationId xmlns:a16="http://schemas.microsoft.com/office/drawing/2014/main" id="{621AC90E-FDA5-D2DB-A01F-C007786C1A17}"/>
              </a:ext>
            </a:extLst>
          </p:cNvPr>
          <p:cNvSpPr txBox="1">
            <a:spLocks/>
          </p:cNvSpPr>
          <p:nvPr/>
        </p:nvSpPr>
        <p:spPr>
          <a:xfrm>
            <a:off x="3549398" y="3151878"/>
            <a:ext cx="2595784" cy="4781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Time Series Forecasting</a:t>
            </a:r>
          </a:p>
        </p:txBody>
      </p:sp>
    </p:spTree>
    <p:extLst>
      <p:ext uri="{BB962C8B-B14F-4D97-AF65-F5344CB8AC3E}">
        <p14:creationId xmlns:p14="http://schemas.microsoft.com/office/powerpoint/2010/main" val="44162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subTitle" idx="2"/>
          </p:nvPr>
        </p:nvSpPr>
        <p:spPr>
          <a:xfrm>
            <a:off x="3282130" y="1350983"/>
            <a:ext cx="2705109" cy="1452871"/>
          </a:xfrm>
          <a:prstGeom prst="rect">
            <a:avLst/>
          </a:prstGeom>
        </p:spPr>
        <p:txBody>
          <a:bodyPr spcFirstLastPara="1" wrap="square" lIns="91425" tIns="91425" rIns="91425" bIns="91425" anchor="t" anchorCtr="0">
            <a:noAutofit/>
          </a:bodyPr>
          <a:lstStyle/>
          <a:p>
            <a:pPr marL="0" indent="0">
              <a:lnSpc>
                <a:spcPct val="114999"/>
              </a:lnSpc>
            </a:pPr>
            <a:r>
              <a:rPr lang="en" dirty="0"/>
              <a:t>Authors do not understand the whole procedure of datasets production. It is difficult to form a qualitative dataset and conduct feature engineering.</a:t>
            </a:r>
          </a:p>
          <a:p>
            <a:pPr marL="0" lvl="0" indent="0" algn="ctr">
              <a:lnSpc>
                <a:spcPct val="114999"/>
              </a:lnSpc>
              <a:spcBef>
                <a:spcPts val="0"/>
              </a:spcBef>
              <a:spcAft>
                <a:spcPts val="0"/>
              </a:spcAft>
              <a:buNone/>
            </a:pPr>
            <a:endParaRPr lang="en" dirty="0"/>
          </a:p>
        </p:txBody>
      </p:sp>
      <p:sp>
        <p:nvSpPr>
          <p:cNvPr id="500" name="Google Shape;500;p34"/>
          <p:cNvSpPr txBox="1">
            <a:spLocks noGrp="1"/>
          </p:cNvSpPr>
          <p:nvPr>
            <p:ph type="subTitle" idx="5"/>
          </p:nvPr>
        </p:nvSpPr>
        <p:spPr>
          <a:xfrm>
            <a:off x="6002862" y="1487383"/>
            <a:ext cx="2787718" cy="1584736"/>
          </a:xfrm>
          <a:prstGeom prst="rect">
            <a:avLst/>
          </a:prstGeom>
        </p:spPr>
        <p:txBody>
          <a:bodyPr spcFirstLastPara="1" wrap="square" lIns="91425" tIns="91425" rIns="91425" bIns="91425" anchor="t" anchorCtr="0">
            <a:noAutofit/>
          </a:bodyPr>
          <a:lstStyle/>
          <a:p>
            <a:pPr marL="0" indent="0">
              <a:lnSpc>
                <a:spcPct val="114999"/>
              </a:lnSpc>
            </a:pPr>
            <a:r>
              <a:rPr lang="en" dirty="0"/>
              <a:t>Some values expressed the same thing but are typed in different way. (e.g. regions /companies/timestamps)</a:t>
            </a:r>
          </a:p>
          <a:p>
            <a:pPr marL="0" lvl="0" indent="0" algn="ctr">
              <a:lnSpc>
                <a:spcPct val="114999"/>
              </a:lnSpc>
              <a:spcBef>
                <a:spcPts val="0"/>
              </a:spcBef>
              <a:spcAft>
                <a:spcPts val="0"/>
              </a:spcAft>
              <a:buNone/>
            </a:pPr>
            <a:endParaRPr lang="en" dirty="0"/>
          </a:p>
        </p:txBody>
      </p:sp>
      <p:sp>
        <p:nvSpPr>
          <p:cNvPr id="501" name="Google Shape;501;p34"/>
          <p:cNvSpPr txBox="1">
            <a:spLocks noGrp="1"/>
          </p:cNvSpPr>
          <p:nvPr>
            <p:ph type="title"/>
          </p:nvPr>
        </p:nvSpPr>
        <p:spPr>
          <a:xfrm>
            <a:off x="720000" y="23354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r>
              <a:rPr lang="el-GR" dirty="0"/>
              <a:t>  (22)</a:t>
            </a:r>
            <a:endParaRPr lang="en" dirty="0"/>
          </a:p>
        </p:txBody>
      </p:sp>
      <p:sp>
        <p:nvSpPr>
          <p:cNvPr id="502" name="Google Shape;502;p34"/>
          <p:cNvSpPr txBox="1">
            <a:spLocks noGrp="1"/>
          </p:cNvSpPr>
          <p:nvPr>
            <p:ph type="subTitle" idx="1"/>
          </p:nvPr>
        </p:nvSpPr>
        <p:spPr>
          <a:xfrm>
            <a:off x="357658" y="1509586"/>
            <a:ext cx="2907516" cy="1714808"/>
          </a:xfrm>
          <a:prstGeom prst="rect">
            <a:avLst/>
          </a:prstGeom>
        </p:spPr>
        <p:txBody>
          <a:bodyPr spcFirstLastPara="1" wrap="square" lIns="91425" tIns="91425" rIns="91425" bIns="91425" anchor="t" anchorCtr="0">
            <a:noAutofit/>
          </a:bodyPr>
          <a:lstStyle/>
          <a:p>
            <a:pPr marL="0" indent="0">
              <a:lnSpc>
                <a:spcPct val="114999"/>
              </a:lnSpc>
            </a:pPr>
            <a:r>
              <a:rPr lang="en" dirty="0"/>
              <a:t>There are a lot of duplicated values. From 98000 values after dropping duplicates the row limited to &lt;40000.</a:t>
            </a:r>
          </a:p>
          <a:p>
            <a:pPr marL="0" lvl="0" indent="0" algn="ctr">
              <a:lnSpc>
                <a:spcPct val="114999"/>
              </a:lnSpc>
              <a:spcBef>
                <a:spcPts val="0"/>
              </a:spcBef>
              <a:spcAft>
                <a:spcPts val="0"/>
              </a:spcAft>
              <a:buNone/>
            </a:pPr>
            <a:endParaRPr lang="en" dirty="0"/>
          </a:p>
        </p:txBody>
      </p:sp>
      <p:sp>
        <p:nvSpPr>
          <p:cNvPr id="506" name="Google Shape;506;p34"/>
          <p:cNvSpPr txBox="1">
            <a:spLocks noGrp="1"/>
          </p:cNvSpPr>
          <p:nvPr>
            <p:ph type="subTitle" idx="7"/>
          </p:nvPr>
        </p:nvSpPr>
        <p:spPr>
          <a:xfrm>
            <a:off x="762036" y="905613"/>
            <a:ext cx="2020500" cy="504600"/>
          </a:xfrm>
          <a:prstGeom prst="rect">
            <a:avLst/>
          </a:prstGeom>
        </p:spPr>
        <p:txBody>
          <a:bodyPr spcFirstLastPara="1" wrap="square" lIns="91425" tIns="91425" rIns="91425" bIns="91425" anchor="b" anchorCtr="0">
            <a:noAutofit/>
          </a:bodyPr>
          <a:lstStyle/>
          <a:p>
            <a:pPr marL="0" indent="0"/>
            <a:r>
              <a:rPr lang="en-US" dirty="0"/>
              <a:t>Duplicated data</a:t>
            </a:r>
            <a:endParaRPr lang="en" dirty="0"/>
          </a:p>
        </p:txBody>
      </p:sp>
      <p:sp>
        <p:nvSpPr>
          <p:cNvPr id="507" name="Google Shape;507;p34"/>
          <p:cNvSpPr txBox="1">
            <a:spLocks noGrp="1"/>
          </p:cNvSpPr>
          <p:nvPr>
            <p:ph type="subTitle" idx="8"/>
          </p:nvPr>
        </p:nvSpPr>
        <p:spPr>
          <a:xfrm>
            <a:off x="3596798" y="836144"/>
            <a:ext cx="2020500" cy="504600"/>
          </a:xfrm>
          <a:prstGeom prst="rect">
            <a:avLst/>
          </a:prstGeom>
        </p:spPr>
        <p:txBody>
          <a:bodyPr spcFirstLastPara="1" wrap="square" lIns="91425" tIns="91425" rIns="91425" bIns="91425" anchor="b" anchorCtr="0">
            <a:noAutofit/>
          </a:bodyPr>
          <a:lstStyle/>
          <a:p>
            <a:pPr marL="0" indent="0">
              <a:lnSpc>
                <a:spcPct val="114999"/>
              </a:lnSpc>
            </a:pPr>
            <a:r>
              <a:rPr lang="en" dirty="0"/>
              <a:t>Lack of expertise</a:t>
            </a:r>
          </a:p>
        </p:txBody>
      </p:sp>
      <p:sp>
        <p:nvSpPr>
          <p:cNvPr id="510" name="Google Shape;510;p34"/>
          <p:cNvSpPr txBox="1">
            <a:spLocks noGrp="1"/>
          </p:cNvSpPr>
          <p:nvPr>
            <p:ph type="subTitle" idx="14"/>
          </p:nvPr>
        </p:nvSpPr>
        <p:spPr>
          <a:xfrm>
            <a:off x="6110199" y="1114955"/>
            <a:ext cx="2341479" cy="504600"/>
          </a:xfrm>
          <a:prstGeom prst="rect">
            <a:avLst/>
          </a:prstGeom>
        </p:spPr>
        <p:txBody>
          <a:bodyPr spcFirstLastPara="1" wrap="square" lIns="91425" tIns="91425" rIns="91425" bIns="91425" anchor="b" anchorCtr="0">
            <a:noAutofit/>
          </a:bodyPr>
          <a:lstStyle/>
          <a:p>
            <a:pPr marL="0" indent="0">
              <a:lnSpc>
                <a:spcPct val="114999"/>
              </a:lnSpc>
            </a:pPr>
            <a:r>
              <a:rPr lang="en" dirty="0"/>
              <a:t>Lack of unified Dataset format</a:t>
            </a:r>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21" name="Google Shape;506;p34">
            <a:extLst>
              <a:ext uri="{FF2B5EF4-FFF2-40B4-BE49-F238E27FC236}">
                <a16:creationId xmlns:a16="http://schemas.microsoft.com/office/drawing/2014/main" id="{F1BB0864-317B-6E4A-1C9A-55FDED6A3EC9}"/>
              </a:ext>
            </a:extLst>
          </p:cNvPr>
          <p:cNvSpPr txBox="1">
            <a:spLocks/>
          </p:cNvSpPr>
          <p:nvPr/>
        </p:nvSpPr>
        <p:spPr>
          <a:xfrm>
            <a:off x="3651352" y="3015960"/>
            <a:ext cx="20205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US" dirty="0"/>
              <a:t>Feature Selection</a:t>
            </a:r>
          </a:p>
        </p:txBody>
      </p:sp>
      <p:sp>
        <p:nvSpPr>
          <p:cNvPr id="3" name="Google Shape;499;p34">
            <a:extLst>
              <a:ext uri="{FF2B5EF4-FFF2-40B4-BE49-F238E27FC236}">
                <a16:creationId xmlns:a16="http://schemas.microsoft.com/office/drawing/2014/main" id="{3A2DFC77-B4F0-4478-AA86-D4CEC9BFB2A8}"/>
              </a:ext>
            </a:extLst>
          </p:cNvPr>
          <p:cNvSpPr txBox="1">
            <a:spLocks/>
          </p:cNvSpPr>
          <p:nvPr/>
        </p:nvSpPr>
        <p:spPr>
          <a:xfrm>
            <a:off x="3309179" y="3450382"/>
            <a:ext cx="2705109" cy="1452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Due to timeseries forecasting methodology and multiple lags applied, selecting most representative features can be challenging.</a:t>
            </a:r>
          </a:p>
          <a:p>
            <a:pPr marL="0" indent="0">
              <a:lnSpc>
                <a:spcPct val="114999"/>
              </a:lnSpc>
            </a:pPr>
            <a:endParaRPr lang="en" dirty="0"/>
          </a:p>
        </p:txBody>
      </p:sp>
    </p:spTree>
    <p:extLst>
      <p:ext uri="{BB962C8B-B14F-4D97-AF65-F5344CB8AC3E}">
        <p14:creationId xmlns:p14="http://schemas.microsoft.com/office/powerpoint/2010/main" val="4111401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34"/>
          <p:cNvSpPr txBox="1">
            <a:spLocks noGrp="1"/>
          </p:cNvSpPr>
          <p:nvPr>
            <p:ph type="subTitle" idx="5"/>
          </p:nvPr>
        </p:nvSpPr>
        <p:spPr>
          <a:xfrm>
            <a:off x="6051209" y="1670541"/>
            <a:ext cx="2756404" cy="1205042"/>
          </a:xfrm>
          <a:prstGeom prst="rect">
            <a:avLst/>
          </a:prstGeom>
        </p:spPr>
        <p:txBody>
          <a:bodyPr spcFirstLastPara="1" wrap="square" lIns="91425" tIns="91425" rIns="91425" bIns="91425" anchor="t" anchorCtr="0">
            <a:noAutofit/>
          </a:bodyPr>
          <a:lstStyle/>
          <a:p>
            <a:pPr marL="0" indent="0">
              <a:lnSpc>
                <a:spcPct val="114999"/>
              </a:lnSpc>
            </a:pPr>
            <a:r>
              <a:rPr lang="en" dirty="0"/>
              <a:t>Incorporate additional features and refine existing models to improve forecasting accuracy.</a:t>
            </a:r>
            <a:endParaRPr lang="el-GR" dirty="0"/>
          </a:p>
          <a:p>
            <a:pPr marL="0" indent="0">
              <a:lnSpc>
                <a:spcPct val="114999"/>
              </a:lnSpc>
            </a:pPr>
            <a:endParaRPr lang="en" dirty="0"/>
          </a:p>
          <a:p>
            <a:pPr marL="0" lvl="0" indent="0" algn="ctr">
              <a:lnSpc>
                <a:spcPct val="114999"/>
              </a:lnSpc>
              <a:spcBef>
                <a:spcPts val="0"/>
              </a:spcBef>
              <a:spcAft>
                <a:spcPts val="0"/>
              </a:spcAft>
              <a:buNone/>
            </a:pPr>
            <a:endParaRPr lang="en" dirty="0"/>
          </a:p>
        </p:txBody>
      </p:sp>
      <p:sp>
        <p:nvSpPr>
          <p:cNvPr id="501" name="Google Shape;5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Future Ideas</a:t>
            </a:r>
            <a:r>
              <a:rPr lang="el-GR" dirty="0"/>
              <a:t> (23)</a:t>
            </a:r>
            <a:endParaRPr lang="en" dirty="0"/>
          </a:p>
        </p:txBody>
      </p:sp>
      <p:sp>
        <p:nvSpPr>
          <p:cNvPr id="502" name="Google Shape;502;p34"/>
          <p:cNvSpPr txBox="1">
            <a:spLocks noGrp="1"/>
          </p:cNvSpPr>
          <p:nvPr>
            <p:ph type="subTitle" idx="1"/>
          </p:nvPr>
        </p:nvSpPr>
        <p:spPr>
          <a:xfrm>
            <a:off x="318528" y="1590930"/>
            <a:ext cx="2907516" cy="1099824"/>
          </a:xfrm>
          <a:prstGeom prst="rect">
            <a:avLst/>
          </a:prstGeom>
        </p:spPr>
        <p:txBody>
          <a:bodyPr spcFirstLastPara="1" wrap="square" lIns="91425" tIns="91425" rIns="91425" bIns="91425" anchor="t" anchorCtr="0">
            <a:noAutofit/>
          </a:bodyPr>
          <a:lstStyle/>
          <a:p>
            <a:pPr marL="0" indent="0">
              <a:lnSpc>
                <a:spcPct val="114999"/>
              </a:lnSpc>
            </a:pPr>
            <a:r>
              <a:rPr lang="en" dirty="0"/>
              <a:t>Fine-tuning of the machine learning model to optimize performance and generalize better to new data.</a:t>
            </a:r>
            <a:endParaRPr lang="el-GR" dirty="0"/>
          </a:p>
          <a:p>
            <a:pPr marL="0" lvl="0" indent="0" algn="ctr">
              <a:lnSpc>
                <a:spcPct val="114999"/>
              </a:lnSpc>
              <a:spcBef>
                <a:spcPts val="0"/>
              </a:spcBef>
              <a:spcAft>
                <a:spcPts val="0"/>
              </a:spcAft>
              <a:buNone/>
            </a:pPr>
            <a:endParaRPr lang="en" dirty="0"/>
          </a:p>
        </p:txBody>
      </p:sp>
      <p:sp>
        <p:nvSpPr>
          <p:cNvPr id="506" name="Google Shape;506;p34"/>
          <p:cNvSpPr txBox="1">
            <a:spLocks noGrp="1"/>
          </p:cNvSpPr>
          <p:nvPr>
            <p:ph type="subTitle" idx="7"/>
          </p:nvPr>
        </p:nvSpPr>
        <p:spPr>
          <a:xfrm>
            <a:off x="717381" y="1163866"/>
            <a:ext cx="2020500" cy="504600"/>
          </a:xfrm>
          <a:prstGeom prst="rect">
            <a:avLst/>
          </a:prstGeom>
        </p:spPr>
        <p:txBody>
          <a:bodyPr spcFirstLastPara="1" wrap="square" lIns="91425" tIns="91425" rIns="91425" bIns="91425" anchor="b" anchorCtr="0">
            <a:noAutofit/>
          </a:bodyPr>
          <a:lstStyle/>
          <a:p>
            <a:pPr marL="0" indent="0">
              <a:lnSpc>
                <a:spcPct val="114999"/>
              </a:lnSpc>
            </a:pPr>
            <a:r>
              <a:rPr lang="en" dirty="0"/>
              <a:t>Fine Tuning</a:t>
            </a:r>
            <a:endParaRPr lang="el-GR" dirty="0"/>
          </a:p>
        </p:txBody>
      </p:sp>
      <p:sp>
        <p:nvSpPr>
          <p:cNvPr id="510" name="Google Shape;510;p34"/>
          <p:cNvSpPr txBox="1">
            <a:spLocks noGrp="1"/>
          </p:cNvSpPr>
          <p:nvPr>
            <p:ph type="subTitle" idx="14"/>
          </p:nvPr>
        </p:nvSpPr>
        <p:spPr>
          <a:xfrm>
            <a:off x="6317389" y="1165742"/>
            <a:ext cx="2220133" cy="504600"/>
          </a:xfrm>
          <a:prstGeom prst="rect">
            <a:avLst/>
          </a:prstGeom>
        </p:spPr>
        <p:txBody>
          <a:bodyPr spcFirstLastPara="1" wrap="square" lIns="91425" tIns="91425" rIns="91425" bIns="91425" anchor="b" anchorCtr="0">
            <a:noAutofit/>
          </a:bodyPr>
          <a:lstStyle/>
          <a:p>
            <a:pPr marL="0" indent="0">
              <a:lnSpc>
                <a:spcPct val="114999"/>
              </a:lnSpc>
            </a:pPr>
            <a:r>
              <a:rPr lang="en" dirty="0"/>
              <a:t>Feature Engineering</a:t>
            </a:r>
            <a:endParaRPr lang="el-GR" dirty="0"/>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15" name="Google Shape;499;p34">
            <a:extLst>
              <a:ext uri="{FF2B5EF4-FFF2-40B4-BE49-F238E27FC236}">
                <a16:creationId xmlns:a16="http://schemas.microsoft.com/office/drawing/2014/main" id="{DAAD1051-375C-A0F6-AE50-4135D2F3A0E3}"/>
              </a:ext>
            </a:extLst>
          </p:cNvPr>
          <p:cNvSpPr txBox="1">
            <a:spLocks/>
          </p:cNvSpPr>
          <p:nvPr/>
        </p:nvSpPr>
        <p:spPr>
          <a:xfrm>
            <a:off x="4849739" y="3459070"/>
            <a:ext cx="3333857" cy="1452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a:t>Gather user feedback to identify areas for app enhancement and implement improvements for a better user experience.</a:t>
            </a:r>
            <a:endParaRPr lang="el-GR"/>
          </a:p>
          <a:p>
            <a:pPr marL="0" indent="0">
              <a:lnSpc>
                <a:spcPct val="114999"/>
              </a:lnSpc>
            </a:pPr>
            <a:endParaRPr lang="en" dirty="0"/>
          </a:p>
          <a:p>
            <a:pPr marL="0" indent="0">
              <a:lnSpc>
                <a:spcPct val="114999"/>
              </a:lnSpc>
            </a:pPr>
            <a:endParaRPr lang="en" dirty="0"/>
          </a:p>
          <a:p>
            <a:pPr marL="0" indent="0">
              <a:lnSpc>
                <a:spcPct val="114999"/>
              </a:lnSpc>
            </a:pPr>
            <a:endParaRPr lang="en" dirty="0"/>
          </a:p>
        </p:txBody>
      </p:sp>
      <p:sp>
        <p:nvSpPr>
          <p:cNvPr id="23" name="Google Shape;507;p34">
            <a:extLst>
              <a:ext uri="{FF2B5EF4-FFF2-40B4-BE49-F238E27FC236}">
                <a16:creationId xmlns:a16="http://schemas.microsoft.com/office/drawing/2014/main" id="{52C0EE0D-203A-EBEF-7589-EA5E66881889}"/>
              </a:ext>
            </a:extLst>
          </p:cNvPr>
          <p:cNvSpPr txBox="1">
            <a:spLocks/>
          </p:cNvSpPr>
          <p:nvPr/>
        </p:nvSpPr>
        <p:spPr>
          <a:xfrm>
            <a:off x="5376221" y="2952559"/>
            <a:ext cx="20205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a:t>App Improvement</a:t>
            </a:r>
            <a:endParaRPr lang="el-GR"/>
          </a:p>
        </p:txBody>
      </p:sp>
      <p:sp>
        <p:nvSpPr>
          <p:cNvPr id="8" name="Google Shape;502;p34">
            <a:extLst>
              <a:ext uri="{FF2B5EF4-FFF2-40B4-BE49-F238E27FC236}">
                <a16:creationId xmlns:a16="http://schemas.microsoft.com/office/drawing/2014/main" id="{B70C348D-519B-FD15-15DF-AC98EA04D84D}"/>
              </a:ext>
            </a:extLst>
          </p:cNvPr>
          <p:cNvSpPr txBox="1">
            <a:spLocks/>
          </p:cNvSpPr>
          <p:nvPr/>
        </p:nvSpPr>
        <p:spPr>
          <a:xfrm>
            <a:off x="3191765" y="1584924"/>
            <a:ext cx="2907516" cy="17148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Incorporate external data which relate to RES permits and RES demand.</a:t>
            </a:r>
          </a:p>
          <a:p>
            <a:pPr marL="0" indent="0">
              <a:lnSpc>
                <a:spcPct val="114999"/>
              </a:lnSpc>
            </a:pPr>
            <a:endParaRPr lang="en" dirty="0"/>
          </a:p>
        </p:txBody>
      </p:sp>
      <p:sp>
        <p:nvSpPr>
          <p:cNvPr id="10" name="Google Shape;506;p34">
            <a:extLst>
              <a:ext uri="{FF2B5EF4-FFF2-40B4-BE49-F238E27FC236}">
                <a16:creationId xmlns:a16="http://schemas.microsoft.com/office/drawing/2014/main" id="{19830EC0-A285-5CA3-37AF-B737FC67E4EC}"/>
              </a:ext>
            </a:extLst>
          </p:cNvPr>
          <p:cNvSpPr txBox="1">
            <a:spLocks/>
          </p:cNvSpPr>
          <p:nvPr/>
        </p:nvSpPr>
        <p:spPr>
          <a:xfrm>
            <a:off x="3590618" y="1148543"/>
            <a:ext cx="20205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a:t>External Data</a:t>
            </a:r>
          </a:p>
        </p:txBody>
      </p:sp>
      <p:sp>
        <p:nvSpPr>
          <p:cNvPr id="11" name="Google Shape;499;p34">
            <a:extLst>
              <a:ext uri="{FF2B5EF4-FFF2-40B4-BE49-F238E27FC236}">
                <a16:creationId xmlns:a16="http://schemas.microsoft.com/office/drawing/2014/main" id="{12BFDDF0-FF70-D138-6483-A731239CEB0D}"/>
              </a:ext>
            </a:extLst>
          </p:cNvPr>
          <p:cNvSpPr txBox="1">
            <a:spLocks/>
          </p:cNvSpPr>
          <p:nvPr/>
        </p:nvSpPr>
        <p:spPr>
          <a:xfrm>
            <a:off x="1430056" y="3480812"/>
            <a:ext cx="3333857" cy="1452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t>Give more capabilities to the user in terms of preprocessing and forecast generation interventions. Process data to different granularities etc. </a:t>
            </a:r>
          </a:p>
          <a:p>
            <a:pPr marL="0" indent="0">
              <a:lnSpc>
                <a:spcPct val="114999"/>
              </a:lnSpc>
            </a:pPr>
            <a:endParaRPr lang="en" dirty="0"/>
          </a:p>
          <a:p>
            <a:pPr marL="0" indent="0">
              <a:lnSpc>
                <a:spcPct val="114999"/>
              </a:lnSpc>
            </a:pPr>
            <a:endParaRPr lang="en" dirty="0"/>
          </a:p>
          <a:p>
            <a:pPr marL="0" indent="0">
              <a:lnSpc>
                <a:spcPct val="114999"/>
              </a:lnSpc>
            </a:pPr>
            <a:endParaRPr lang="en" dirty="0"/>
          </a:p>
        </p:txBody>
      </p:sp>
      <p:sp>
        <p:nvSpPr>
          <p:cNvPr id="12" name="Google Shape;507;p34">
            <a:extLst>
              <a:ext uri="{FF2B5EF4-FFF2-40B4-BE49-F238E27FC236}">
                <a16:creationId xmlns:a16="http://schemas.microsoft.com/office/drawing/2014/main" id="{162C8178-A7FF-33C0-FEB5-6B5D808DCC4A}"/>
              </a:ext>
            </a:extLst>
          </p:cNvPr>
          <p:cNvSpPr txBox="1">
            <a:spLocks/>
          </p:cNvSpPr>
          <p:nvPr/>
        </p:nvSpPr>
        <p:spPr>
          <a:xfrm>
            <a:off x="1956539" y="2974300"/>
            <a:ext cx="2020500" cy="50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14999"/>
              </a:lnSpc>
            </a:pPr>
            <a:r>
              <a:rPr lang="en" dirty="0"/>
              <a:t>User Actions</a:t>
            </a:r>
          </a:p>
        </p:txBody>
      </p:sp>
    </p:spTree>
    <p:extLst>
      <p:ext uri="{BB962C8B-B14F-4D97-AF65-F5344CB8AC3E}">
        <p14:creationId xmlns:p14="http://schemas.microsoft.com/office/powerpoint/2010/main" val="339956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6183583" cy="841800"/>
          </a:xfrm>
          <a:prstGeom prst="rect">
            <a:avLst/>
          </a:prstGeom>
        </p:spPr>
        <p:txBody>
          <a:bodyPr spcFirstLastPara="1" wrap="square" lIns="91425" tIns="91425" rIns="91425" bIns="91425" anchor="b" anchorCtr="0">
            <a:noAutofit/>
          </a:bodyPr>
          <a:lstStyle/>
          <a:p>
            <a:r>
              <a:rPr lang="en" dirty="0"/>
              <a:t>References</a:t>
            </a:r>
            <a:endParaRPr lang="el-GR" dirty="0"/>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403344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References</a:t>
            </a:r>
            <a:endParaRPr lang="el-GR" dirty="0"/>
          </a:p>
        </p:txBody>
      </p:sp>
      <p:sp>
        <p:nvSpPr>
          <p:cNvPr id="9" name="TextBox 8">
            <a:extLst>
              <a:ext uri="{FF2B5EF4-FFF2-40B4-BE49-F238E27FC236}">
                <a16:creationId xmlns:a16="http://schemas.microsoft.com/office/drawing/2014/main" id="{AC9AB1DE-FA35-16B9-D5A9-F9CB11F7ED1E}"/>
              </a:ext>
            </a:extLst>
          </p:cNvPr>
          <p:cNvSpPr txBox="1"/>
          <p:nvPr/>
        </p:nvSpPr>
        <p:spPr>
          <a:xfrm>
            <a:off x="839635" y="1215416"/>
            <a:ext cx="765653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 dirty="0" err="1">
                <a:solidFill>
                  <a:srgbClr val="353334"/>
                </a:solidFill>
              </a:rPr>
              <a:t>Streamlit</a:t>
            </a:r>
            <a:r>
              <a:rPr lang="en" dirty="0">
                <a:solidFill>
                  <a:srgbClr val="353334"/>
                </a:solidFill>
              </a:rPr>
              <a:t> Docs, 2024. </a:t>
            </a:r>
            <a:r>
              <a:rPr lang="en" dirty="0">
                <a:solidFill>
                  <a:srgbClr val="353334"/>
                </a:solidFill>
                <a:hlinkClick r:id="rId3"/>
              </a:rPr>
              <a:t>https://docs.streamlit.io/get-started/tutorials/create-an-app</a:t>
            </a:r>
            <a:endParaRPr lang="en" dirty="0">
              <a:solidFill>
                <a:srgbClr val="353334"/>
              </a:solidFill>
            </a:endParaRPr>
          </a:p>
          <a:p>
            <a:pPr marL="285750" indent="-285750">
              <a:buChar char="•"/>
            </a:pPr>
            <a:r>
              <a:rPr lang="en" dirty="0">
                <a:solidFill>
                  <a:srgbClr val="353334"/>
                </a:solidFill>
              </a:rPr>
              <a:t>Folium, 2024. </a:t>
            </a:r>
            <a:r>
              <a:rPr lang="en" dirty="0">
                <a:solidFill>
                  <a:srgbClr val="353334"/>
                </a:solidFill>
                <a:hlinkClick r:id="rId4"/>
              </a:rPr>
              <a:t>https://python-visualization.github.io/folium/latest/</a:t>
            </a:r>
            <a:endParaRPr lang="en" dirty="0">
              <a:solidFill>
                <a:srgbClr val="353334"/>
              </a:solidFill>
            </a:endParaRPr>
          </a:p>
          <a:p>
            <a:pPr marL="285750" indent="-285750">
              <a:buChar char="•"/>
            </a:pPr>
            <a:r>
              <a:rPr lang="en" dirty="0">
                <a:solidFill>
                  <a:srgbClr val="353334"/>
                </a:solidFill>
              </a:rPr>
              <a:t>Gov, 2024. </a:t>
            </a:r>
            <a:r>
              <a:rPr lang="en-US" dirty="0">
                <a:solidFill>
                  <a:srgbClr val="353334"/>
                </a:solidFill>
                <a:hlinkClick r:id="rId5">
                  <a:extLst>
                    <a:ext uri="{A12FA001-AC4F-418D-AE19-62706E023703}">
                      <ahyp:hlinkClr xmlns:ahyp="http://schemas.microsoft.com/office/drawing/2018/hyperlinkcolor" val="tx"/>
                    </a:ext>
                  </a:extLst>
                </a:hlinkClick>
              </a:rPr>
              <a:t>https://data.gov.gr/datasets/admie_dailyenergybalanceanalysis/</a:t>
            </a:r>
            <a:endParaRPr lang="en" dirty="0">
              <a:solidFill>
                <a:srgbClr val="353334"/>
              </a:solidFill>
              <a:hlinkClick r:id="rId5">
                <a:extLst>
                  <a:ext uri="{A12FA001-AC4F-418D-AE19-62706E023703}">
                    <ahyp:hlinkClr xmlns:ahyp="http://schemas.microsoft.com/office/drawing/2018/hyperlinkcolor" val="tx"/>
                  </a:ext>
                </a:extLst>
              </a:hlinkClick>
            </a:endParaRPr>
          </a:p>
          <a:p>
            <a:pPr marL="285750" indent="-285750">
              <a:buChar char="•"/>
            </a:pPr>
            <a:r>
              <a:rPr lang="en-US" dirty="0">
                <a:solidFill>
                  <a:srgbClr val="353334"/>
                </a:solidFill>
              </a:rPr>
              <a:t>RAE Renewable Energy Permits Data, 2024. </a:t>
            </a:r>
            <a:r>
              <a:rPr lang="en-US" dirty="0">
                <a:solidFill>
                  <a:srgbClr val="353334"/>
                </a:solidFill>
                <a:hlinkClick r:id="rId6"/>
              </a:rPr>
              <a:t>https://www.rae.gr/ape/adeiodotisi-2/adeies-ape/</a:t>
            </a:r>
          </a:p>
          <a:p>
            <a:pPr marL="285750" indent="-285750">
              <a:buChar char="•"/>
            </a:pPr>
            <a:r>
              <a:rPr lang="en-US" dirty="0">
                <a:solidFill>
                  <a:srgbClr val="353334"/>
                </a:solidFill>
              </a:rPr>
              <a:t>Flask Docs, 2024: </a:t>
            </a:r>
            <a:r>
              <a:rPr lang="en-US" dirty="0">
                <a:solidFill>
                  <a:srgbClr val="353334"/>
                </a:solidFill>
                <a:hlinkClick r:id="rId7"/>
              </a:rPr>
              <a:t>https://flask.palletsprojects.com/en/3.0.x/</a:t>
            </a:r>
            <a:endParaRPr lang="en-US" dirty="0">
              <a:solidFill>
                <a:srgbClr val="353334"/>
              </a:solidFill>
            </a:endParaRPr>
          </a:p>
          <a:p>
            <a:pPr marL="285750" indent="-285750">
              <a:buChar char="•"/>
            </a:pPr>
            <a:r>
              <a:rPr lang="en-US" dirty="0">
                <a:solidFill>
                  <a:srgbClr val="353334"/>
                </a:solidFill>
              </a:rPr>
              <a:t>Medium Article Gold Price Prediction, Ahmad Anis, 2024: </a:t>
            </a:r>
            <a:r>
              <a:rPr lang="en-US" dirty="0">
                <a:solidFill>
                  <a:srgbClr val="353334"/>
                </a:solidFill>
                <a:hlinkClick r:id="rId8"/>
              </a:rPr>
              <a:t>https://medium.com/red-buffer/gold-price-prediction-from-data-collection-to-deployment-using-flask-and-docker-part-ii-7f4397fab364</a:t>
            </a:r>
            <a:endParaRPr lang="en-US" dirty="0">
              <a:solidFill>
                <a:srgbClr val="353334"/>
              </a:solidFill>
            </a:endParaRPr>
          </a:p>
          <a:p>
            <a:pPr marL="285750" indent="-285750">
              <a:buChar char="•"/>
            </a:pPr>
            <a:r>
              <a:rPr lang="en-US" dirty="0" err="1">
                <a:solidFill>
                  <a:srgbClr val="353334"/>
                </a:solidFill>
              </a:rPr>
              <a:t>LightGBM</a:t>
            </a:r>
            <a:r>
              <a:rPr lang="en-US" dirty="0">
                <a:solidFill>
                  <a:srgbClr val="353334"/>
                </a:solidFill>
              </a:rPr>
              <a:t> Docs, 2024. </a:t>
            </a:r>
            <a:r>
              <a:rPr lang="en-US" dirty="0">
                <a:solidFill>
                  <a:srgbClr val="353334"/>
                </a:solidFill>
                <a:hlinkClick r:id="rId9"/>
              </a:rPr>
              <a:t>https://lightgbm.readthedocs.io/en/stable/</a:t>
            </a:r>
          </a:p>
          <a:p>
            <a:endParaRPr lang="en" dirty="0">
              <a:solidFill>
                <a:srgbClr val="353334"/>
              </a:solidFill>
            </a:endParaRPr>
          </a:p>
        </p:txBody>
      </p:sp>
    </p:spTree>
    <p:extLst>
      <p:ext uri="{BB962C8B-B14F-4D97-AF65-F5344CB8AC3E}">
        <p14:creationId xmlns:p14="http://schemas.microsoft.com/office/powerpoint/2010/main" val="234515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r>
              <a:rPr lang="el-GR" dirty="0"/>
              <a:t> (2)</a:t>
            </a:r>
            <a:endParaRPr dirty="0"/>
          </a:p>
        </p:txBody>
      </p:sp>
      <p:sp>
        <p:nvSpPr>
          <p:cNvPr id="429" name="Google Shape;429;p29"/>
          <p:cNvSpPr txBox="1">
            <a:spLocks noGrp="1"/>
          </p:cNvSpPr>
          <p:nvPr>
            <p:ph type="title" idx="5"/>
          </p:nvPr>
        </p:nvSpPr>
        <p:spPr>
          <a:xfrm>
            <a:off x="1293439" y="2042809"/>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430" name="Google Shape;430;p29"/>
          <p:cNvSpPr txBox="1">
            <a:spLocks noGrp="1"/>
          </p:cNvSpPr>
          <p:nvPr>
            <p:ph type="title" idx="7"/>
          </p:nvPr>
        </p:nvSpPr>
        <p:spPr>
          <a:xfrm>
            <a:off x="4652236" y="2042809"/>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432" name="Google Shape;432;p29"/>
          <p:cNvSpPr txBox="1">
            <a:spLocks noGrp="1"/>
          </p:cNvSpPr>
          <p:nvPr>
            <p:ph type="title" idx="6"/>
          </p:nvPr>
        </p:nvSpPr>
        <p:spPr>
          <a:xfrm>
            <a:off x="1257720" y="2853031"/>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sp>
        <p:nvSpPr>
          <p:cNvPr id="433" name="Google Shape;433;p29"/>
          <p:cNvSpPr txBox="1">
            <a:spLocks noGrp="1"/>
          </p:cNvSpPr>
          <p:nvPr>
            <p:ph type="subTitle" idx="9"/>
          </p:nvPr>
        </p:nvSpPr>
        <p:spPr>
          <a:xfrm>
            <a:off x="1989739" y="2181103"/>
            <a:ext cx="2466300" cy="363600"/>
          </a:xfrm>
          <a:prstGeom prst="rect">
            <a:avLst/>
          </a:prstGeom>
        </p:spPr>
        <p:txBody>
          <a:bodyPr spcFirstLastPara="1" wrap="square" lIns="91425" tIns="91425" rIns="91425" bIns="91425" anchor="b" anchorCtr="0">
            <a:noAutofit/>
          </a:bodyPr>
          <a:lstStyle/>
          <a:p>
            <a:pPr marL="0" indent="0">
              <a:lnSpc>
                <a:spcPct val="114999"/>
              </a:lnSpc>
            </a:pPr>
            <a:r>
              <a:rPr lang="en" dirty="0"/>
              <a:t>Engaging Points</a:t>
            </a:r>
            <a:endParaRPr lang="el-GR" dirty="0"/>
          </a:p>
        </p:txBody>
      </p:sp>
      <p:sp>
        <p:nvSpPr>
          <p:cNvPr id="434" name="Google Shape;434;p29"/>
          <p:cNvSpPr txBox="1">
            <a:spLocks noGrp="1"/>
          </p:cNvSpPr>
          <p:nvPr>
            <p:ph type="subTitle" idx="13"/>
          </p:nvPr>
        </p:nvSpPr>
        <p:spPr>
          <a:xfrm>
            <a:off x="5348543" y="2181103"/>
            <a:ext cx="2466300" cy="363600"/>
          </a:xfrm>
          <a:prstGeom prst="rect">
            <a:avLst/>
          </a:prstGeom>
        </p:spPr>
        <p:txBody>
          <a:bodyPr spcFirstLastPara="1" wrap="square" lIns="91425" tIns="91425" rIns="91425" bIns="91425" anchor="b" anchorCtr="0">
            <a:noAutofit/>
          </a:bodyPr>
          <a:lstStyle/>
          <a:p>
            <a:pPr marL="0" indent="0">
              <a:lnSpc>
                <a:spcPct val="114999"/>
              </a:lnSpc>
            </a:pPr>
            <a:r>
              <a:rPr lang="en" dirty="0"/>
              <a:t>Conclusions</a:t>
            </a:r>
            <a:endParaRPr lang="el-GR" dirty="0"/>
          </a:p>
        </p:txBody>
      </p:sp>
      <p:sp>
        <p:nvSpPr>
          <p:cNvPr id="435" name="Google Shape;435;p29"/>
          <p:cNvSpPr txBox="1">
            <a:spLocks noGrp="1"/>
          </p:cNvSpPr>
          <p:nvPr>
            <p:ph type="subTitle" idx="14"/>
          </p:nvPr>
        </p:nvSpPr>
        <p:spPr>
          <a:xfrm>
            <a:off x="1954020" y="3048479"/>
            <a:ext cx="2656799" cy="363600"/>
          </a:xfrm>
          <a:prstGeom prst="rect">
            <a:avLst/>
          </a:prstGeom>
        </p:spPr>
        <p:txBody>
          <a:bodyPr spcFirstLastPara="1" wrap="square" lIns="91425" tIns="91425" rIns="91425" bIns="91425" anchor="b" anchorCtr="0">
            <a:noAutofit/>
          </a:bodyPr>
          <a:lstStyle/>
          <a:p>
            <a:pPr marL="0" indent="0">
              <a:lnSpc>
                <a:spcPct val="114999"/>
              </a:lnSpc>
            </a:pPr>
            <a:r>
              <a:rPr lang="en" dirty="0"/>
              <a:t>References</a:t>
            </a:r>
            <a:endParaRPr lang="el-GR" dirty="0"/>
          </a:p>
        </p:txBody>
      </p:sp>
      <p:grpSp>
        <p:nvGrpSpPr>
          <p:cNvPr id="437" name="Google Shape;437;p29"/>
          <p:cNvGrpSpPr/>
          <p:nvPr/>
        </p:nvGrpSpPr>
        <p:grpSpPr>
          <a:xfrm rot="-5400000" flipH="1">
            <a:off x="6891585" y="430550"/>
            <a:ext cx="709065" cy="601645"/>
            <a:chOff x="8076238" y="467775"/>
            <a:chExt cx="709065" cy="601645"/>
          </a:xfrm>
        </p:grpSpPr>
        <p:sp>
          <p:nvSpPr>
            <p:cNvPr id="438" name="Google Shape;438;p29"/>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39" name="Google Shape;439;p29"/>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40" name="Google Shape;440;p29"/>
            <p:cNvCxnSpPr>
              <a:stCxn id="438" idx="2"/>
              <a:endCxn id="43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797019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8" name="Google Shape;398;p27"/>
          <p:cNvGrpSpPr/>
          <p:nvPr/>
        </p:nvGrpSpPr>
        <p:grpSpPr>
          <a:xfrm>
            <a:off x="1416519" y="3624433"/>
            <a:ext cx="709065" cy="601645"/>
            <a:chOff x="8076238" y="467775"/>
            <a:chExt cx="709065" cy="601645"/>
          </a:xfrm>
        </p:grpSpPr>
        <p:sp>
          <p:nvSpPr>
            <p:cNvPr id="399" name="Google Shape;399;p2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00" name="Google Shape;400;p2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01" name="Google Shape;401;p27"/>
            <p:cNvCxnSpPr>
              <a:stCxn id="399" idx="2"/>
              <a:endCxn id="40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402" name="Google Shape;402;p27"/>
          <p:cNvGrpSpPr/>
          <p:nvPr/>
        </p:nvGrpSpPr>
        <p:grpSpPr>
          <a:xfrm>
            <a:off x="8121450" y="4227225"/>
            <a:ext cx="385800" cy="381000"/>
            <a:chOff x="6069775" y="4352925"/>
            <a:chExt cx="385800" cy="381000"/>
          </a:xfrm>
        </p:grpSpPr>
        <p:sp>
          <p:nvSpPr>
            <p:cNvPr id="403" name="Google Shape;403;p2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04" name="Google Shape;404;p2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2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cxnSp>
        <p:nvCxnSpPr>
          <p:cNvPr id="406" name="Google Shape;406;p27"/>
          <p:cNvCxnSpPr/>
          <p:nvPr/>
        </p:nvCxnSpPr>
        <p:spPr>
          <a:xfrm>
            <a:off x="1849850" y="3429000"/>
            <a:ext cx="7322700" cy="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27"/>
          <p:cNvGrpSpPr/>
          <p:nvPr/>
        </p:nvGrpSpPr>
        <p:grpSpPr>
          <a:xfrm rot="10800000">
            <a:off x="7149646" y="594787"/>
            <a:ext cx="709065" cy="601645"/>
            <a:chOff x="8076238" y="467775"/>
            <a:chExt cx="709065" cy="601645"/>
          </a:xfrm>
        </p:grpSpPr>
        <p:sp>
          <p:nvSpPr>
            <p:cNvPr id="408" name="Google Shape;408;p2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09" name="Google Shape;409;p2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10" name="Google Shape;410;p27"/>
            <p:cNvCxnSpPr>
              <a:stCxn id="408" idx="2"/>
              <a:endCxn id="40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pic>
        <p:nvPicPr>
          <p:cNvPr id="2" name="Εικόνα 1" descr="Εικόνα που περιέχει κείμενο, διάγραμμα, γραμματοσειρά, στιγμιότυπο οθόνης&#10;&#10;Περιγραφή που δημιουργήθηκε αυτόματα">
            <a:extLst>
              <a:ext uri="{FF2B5EF4-FFF2-40B4-BE49-F238E27FC236}">
                <a16:creationId xmlns:a16="http://schemas.microsoft.com/office/drawing/2014/main" id="{31ABCE27-217A-C735-3FA1-F2577FE7C8DA}"/>
              </a:ext>
            </a:extLst>
          </p:cNvPr>
          <p:cNvPicPr>
            <a:picLocks noChangeAspect="1"/>
          </p:cNvPicPr>
          <p:nvPr/>
        </p:nvPicPr>
        <p:blipFill>
          <a:blip r:embed="rId3"/>
          <a:stretch>
            <a:fillRect/>
          </a:stretch>
        </p:blipFill>
        <p:spPr>
          <a:xfrm>
            <a:off x="666161" y="4327506"/>
            <a:ext cx="1345381" cy="527516"/>
          </a:xfrm>
          <a:prstGeom prst="rect">
            <a:avLst/>
          </a:prstGeom>
        </p:spPr>
      </p:pic>
      <p:sp>
        <p:nvSpPr>
          <p:cNvPr id="7" name="Google Shape;718;p46">
            <a:extLst>
              <a:ext uri="{FF2B5EF4-FFF2-40B4-BE49-F238E27FC236}">
                <a16:creationId xmlns:a16="http://schemas.microsoft.com/office/drawing/2014/main" id="{B7AE8576-64A4-1E58-F9CD-B4E7BB83A95A}"/>
              </a:ext>
            </a:extLst>
          </p:cNvPr>
          <p:cNvSpPr txBox="1">
            <a:spLocks/>
          </p:cNvSpPr>
          <p:nvPr/>
        </p:nvSpPr>
        <p:spPr>
          <a:xfrm>
            <a:off x="1736741" y="980031"/>
            <a:ext cx="4945800" cy="120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Fjalla One"/>
              <a:buNone/>
              <a:defRPr sz="60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2pPr>
            <a:lvl3pPr marR="0" lvl="2"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3pPr>
            <a:lvl4pPr marR="0" lvl="3"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4pPr>
            <a:lvl5pPr marR="0" lvl="4"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5pPr>
            <a:lvl6pPr marR="0" lvl="5"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6pPr>
            <a:lvl7pPr marR="0" lvl="6"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7pPr>
            <a:lvl8pPr marR="0" lvl="7"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8pPr>
            <a:lvl9pPr marR="0" lvl="8" algn="ctr" rtl="0">
              <a:lnSpc>
                <a:spcPct val="100000"/>
              </a:lnSpc>
              <a:spcBef>
                <a:spcPts val="0"/>
              </a:spcBef>
              <a:spcAft>
                <a:spcPts val="0"/>
              </a:spcAft>
              <a:buClr>
                <a:srgbClr val="191919"/>
              </a:buClr>
              <a:buSzPts val="5200"/>
              <a:buFont typeface="Fjalla One"/>
              <a:buNone/>
              <a:defRPr sz="5200" b="1" i="0" u="none" strike="noStrike" cap="none">
                <a:solidFill>
                  <a:srgbClr val="191919"/>
                </a:solidFill>
                <a:latin typeface="Fjalla One"/>
                <a:ea typeface="Fjalla One"/>
                <a:cs typeface="Fjalla One"/>
                <a:sym typeface="Fjalla One"/>
              </a:defRPr>
            </a:lvl9pPr>
          </a:lstStyle>
          <a:p>
            <a:r>
              <a:rPr lang="en"/>
              <a:t>Thanks!</a:t>
            </a:r>
          </a:p>
        </p:txBody>
      </p:sp>
      <p:sp>
        <p:nvSpPr>
          <p:cNvPr id="9" name="Google Shape;719;p46">
            <a:extLst>
              <a:ext uri="{FF2B5EF4-FFF2-40B4-BE49-F238E27FC236}">
                <a16:creationId xmlns:a16="http://schemas.microsoft.com/office/drawing/2014/main" id="{DC0F0CED-E5A7-0116-910F-D1101B1ED906}"/>
              </a:ext>
            </a:extLst>
          </p:cNvPr>
          <p:cNvSpPr txBox="1">
            <a:spLocks/>
          </p:cNvSpPr>
          <p:nvPr/>
        </p:nvSpPr>
        <p:spPr>
          <a:xfrm>
            <a:off x="1736741" y="2054361"/>
            <a:ext cx="4945800" cy="110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Medium"/>
              <a:buNone/>
              <a:defRPr sz="1600" b="0" i="0" u="none" strike="noStrike" cap="none">
                <a:solidFill>
                  <a:schemeClr val="dk1"/>
                </a:solidFill>
                <a:latin typeface="Mulish"/>
                <a:ea typeface="Mulish"/>
                <a:cs typeface="Mulish"/>
                <a:sym typeface="Mulish"/>
              </a:defRPr>
            </a:lvl1pPr>
            <a:lvl2pPr marL="914400" marR="0" lvl="1"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1800"/>
              <a:buFont typeface="Mulish Medium"/>
              <a:buNone/>
              <a:defRPr sz="1800" b="0" i="0" u="none" strike="noStrike" cap="none">
                <a:solidFill>
                  <a:schemeClr val="dk1"/>
                </a:solidFill>
                <a:latin typeface="Mulish Medium"/>
                <a:ea typeface="Mulish Medium"/>
                <a:cs typeface="Mulish Medium"/>
                <a:sym typeface="Mulish Medium"/>
              </a:defRPr>
            </a:lvl9pPr>
          </a:lstStyle>
          <a:p>
            <a:pPr marL="0" indent="0"/>
            <a:r>
              <a:rPr lang="en" b="1" dirty="0">
                <a:latin typeface="Fjalla One"/>
                <a:ea typeface="Fjalla One"/>
                <a:cs typeface="Fjalla One"/>
                <a:sym typeface="Fjalla One"/>
              </a:rPr>
              <a:t>Do you have any questions?</a:t>
            </a:r>
          </a:p>
          <a:p>
            <a:pPr marL="0" indent="0"/>
            <a:endParaRPr lang="en" dirty="0"/>
          </a:p>
        </p:txBody>
      </p:sp>
    </p:spTree>
    <p:extLst>
      <p:ext uri="{BB962C8B-B14F-4D97-AF65-F5344CB8AC3E}">
        <p14:creationId xmlns:p14="http://schemas.microsoft.com/office/powerpoint/2010/main" val="2272311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F3E7E59-3B8B-B856-2A8B-864272F7461C}"/>
              </a:ext>
            </a:extLst>
          </p:cNvPr>
          <p:cNvSpPr>
            <a:spLocks noGrp="1"/>
          </p:cNvSpPr>
          <p:nvPr>
            <p:ph type="title"/>
          </p:nvPr>
        </p:nvSpPr>
        <p:spPr/>
        <p:txBody>
          <a:bodyPr/>
          <a:lstStyle/>
          <a:p>
            <a:endParaRPr lang="el-GR"/>
          </a:p>
        </p:txBody>
      </p:sp>
      <p:sp>
        <p:nvSpPr>
          <p:cNvPr id="3" name="Τίτλος 2">
            <a:extLst>
              <a:ext uri="{FF2B5EF4-FFF2-40B4-BE49-F238E27FC236}">
                <a16:creationId xmlns:a16="http://schemas.microsoft.com/office/drawing/2014/main" id="{E8BB40EB-D717-0824-ED28-6115B4C62BE0}"/>
              </a:ext>
            </a:extLst>
          </p:cNvPr>
          <p:cNvSpPr>
            <a:spLocks noGrp="1"/>
          </p:cNvSpPr>
          <p:nvPr>
            <p:ph type="title" idx="2"/>
          </p:nvPr>
        </p:nvSpPr>
        <p:spPr/>
        <p:txBody>
          <a:bodyPr/>
          <a:lstStyle/>
          <a:p>
            <a:endParaRPr lang="el-GR"/>
          </a:p>
        </p:txBody>
      </p:sp>
      <p:sp>
        <p:nvSpPr>
          <p:cNvPr id="4" name="Υπότιτλος 3">
            <a:extLst>
              <a:ext uri="{FF2B5EF4-FFF2-40B4-BE49-F238E27FC236}">
                <a16:creationId xmlns:a16="http://schemas.microsoft.com/office/drawing/2014/main" id="{D995B239-B379-162B-2683-6A1A73A39A01}"/>
              </a:ext>
            </a:extLst>
          </p:cNvPr>
          <p:cNvSpPr>
            <a:spLocks noGrp="1"/>
          </p:cNvSpPr>
          <p:nvPr>
            <p:ph type="subTitle" idx="1"/>
          </p:nvPr>
        </p:nvSpPr>
        <p:spPr/>
        <p:txBody>
          <a:bodyPr/>
          <a:lstStyle/>
          <a:p>
            <a:endParaRPr lang="el-GR"/>
          </a:p>
        </p:txBody>
      </p:sp>
    </p:spTree>
    <p:extLst>
      <p:ext uri="{BB962C8B-B14F-4D97-AF65-F5344CB8AC3E}">
        <p14:creationId xmlns:p14="http://schemas.microsoft.com/office/powerpoint/2010/main" val="215038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22A38F9-207C-7DBB-152F-A723D425BD1B}"/>
              </a:ext>
            </a:extLst>
          </p:cNvPr>
          <p:cNvSpPr>
            <a:spLocks noGrp="1"/>
          </p:cNvSpPr>
          <p:nvPr>
            <p:ph type="title"/>
          </p:nvPr>
        </p:nvSpPr>
        <p:spPr/>
        <p:txBody>
          <a:bodyPr/>
          <a:lstStyle/>
          <a:p>
            <a:endParaRPr lang="el-GR"/>
          </a:p>
        </p:txBody>
      </p:sp>
      <p:sp>
        <p:nvSpPr>
          <p:cNvPr id="3" name="Τίτλος 2">
            <a:extLst>
              <a:ext uri="{FF2B5EF4-FFF2-40B4-BE49-F238E27FC236}">
                <a16:creationId xmlns:a16="http://schemas.microsoft.com/office/drawing/2014/main" id="{C32EB3A8-F8DA-537C-E276-6602FBCDD3B9}"/>
              </a:ext>
            </a:extLst>
          </p:cNvPr>
          <p:cNvSpPr>
            <a:spLocks noGrp="1"/>
          </p:cNvSpPr>
          <p:nvPr>
            <p:ph type="title" idx="2"/>
          </p:nvPr>
        </p:nvSpPr>
        <p:spPr/>
        <p:txBody>
          <a:bodyPr/>
          <a:lstStyle/>
          <a:p>
            <a:endParaRPr lang="el-GR"/>
          </a:p>
        </p:txBody>
      </p:sp>
      <p:sp>
        <p:nvSpPr>
          <p:cNvPr id="4" name="Υπότιτλος 3">
            <a:extLst>
              <a:ext uri="{FF2B5EF4-FFF2-40B4-BE49-F238E27FC236}">
                <a16:creationId xmlns:a16="http://schemas.microsoft.com/office/drawing/2014/main" id="{EA313FE5-795E-F62C-F2D0-0D1A2B3549F6}"/>
              </a:ext>
            </a:extLst>
          </p:cNvPr>
          <p:cNvSpPr>
            <a:spLocks noGrp="1"/>
          </p:cNvSpPr>
          <p:nvPr>
            <p:ph type="subTitle" idx="1"/>
          </p:nvPr>
        </p:nvSpPr>
        <p:spPr/>
        <p:txBody>
          <a:bodyPr/>
          <a:lstStyle/>
          <a:p>
            <a:endParaRPr lang="el-GR"/>
          </a:p>
        </p:txBody>
      </p:sp>
    </p:spTree>
    <p:extLst>
      <p:ext uri="{BB962C8B-B14F-4D97-AF65-F5344CB8AC3E}">
        <p14:creationId xmlns:p14="http://schemas.microsoft.com/office/powerpoint/2010/main" val="64184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33"/>
          <p:cNvPicPr preferRelativeResize="0"/>
          <p:nvPr/>
        </p:nvPicPr>
        <p:blipFill rotWithShape="1">
          <a:blip r:embed="rId3">
            <a:alphaModFix/>
          </a:blip>
          <a:srcRect l="16675" r="16675"/>
          <a:stretch/>
        </p:blipFill>
        <p:spPr>
          <a:xfrm>
            <a:off x="1034231" y="1403712"/>
            <a:ext cx="1296300" cy="1296300"/>
          </a:xfrm>
          <a:prstGeom prst="round2SameRect">
            <a:avLst>
              <a:gd name="adj1" fmla="val 50000"/>
              <a:gd name="adj2" fmla="val 0"/>
            </a:avLst>
          </a:prstGeom>
          <a:noFill/>
          <a:ln>
            <a:noFill/>
          </a:ln>
        </p:spPr>
      </p:pic>
      <p:pic>
        <p:nvPicPr>
          <p:cNvPr id="486" name="Google Shape;486;p33"/>
          <p:cNvPicPr preferRelativeResize="0"/>
          <p:nvPr/>
        </p:nvPicPr>
        <p:blipFill rotWithShape="1">
          <a:blip r:embed="rId4">
            <a:alphaModFix/>
          </a:blip>
          <a:srcRect t="16647" b="16654"/>
          <a:stretch/>
        </p:blipFill>
        <p:spPr>
          <a:xfrm>
            <a:off x="5975081" y="1403713"/>
            <a:ext cx="1296300" cy="1296300"/>
          </a:xfrm>
          <a:prstGeom prst="round2SameRect">
            <a:avLst>
              <a:gd name="adj1" fmla="val 50000"/>
              <a:gd name="adj2" fmla="val 0"/>
            </a:avLst>
          </a:prstGeom>
          <a:noFill/>
          <a:ln>
            <a:noFill/>
          </a:ln>
        </p:spPr>
      </p:pic>
      <p:pic>
        <p:nvPicPr>
          <p:cNvPr id="487" name="Google Shape;487;p33"/>
          <p:cNvPicPr preferRelativeResize="0"/>
          <p:nvPr/>
        </p:nvPicPr>
        <p:blipFill rotWithShape="1">
          <a:blip r:embed="rId5">
            <a:alphaModFix/>
          </a:blip>
          <a:srcRect l="33351"/>
          <a:stretch/>
        </p:blipFill>
        <p:spPr>
          <a:xfrm>
            <a:off x="3495156" y="1403713"/>
            <a:ext cx="1296300" cy="1296300"/>
          </a:xfrm>
          <a:prstGeom prst="round2SameRect">
            <a:avLst>
              <a:gd name="adj1" fmla="val 50000"/>
              <a:gd name="adj2" fmla="val 0"/>
            </a:avLst>
          </a:prstGeom>
          <a:noFill/>
          <a:ln>
            <a:noFill/>
          </a:ln>
        </p:spPr>
      </p:pic>
      <p:sp>
        <p:nvSpPr>
          <p:cNvPr id="488" name="Google Shape;48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Examples</a:t>
            </a:r>
            <a:endParaRPr dirty="0"/>
          </a:p>
        </p:txBody>
      </p:sp>
      <p:sp>
        <p:nvSpPr>
          <p:cNvPr id="489" name="Google Shape;489;p33"/>
          <p:cNvSpPr txBox="1">
            <a:spLocks noGrp="1"/>
          </p:cNvSpPr>
          <p:nvPr>
            <p:ph type="subTitle" idx="1"/>
          </p:nvPr>
        </p:nvSpPr>
        <p:spPr>
          <a:xfrm>
            <a:off x="948731" y="3310824"/>
            <a:ext cx="23055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490" name="Google Shape;490;p33"/>
          <p:cNvSpPr txBox="1">
            <a:spLocks noGrp="1"/>
          </p:cNvSpPr>
          <p:nvPr>
            <p:ph type="subTitle" idx="2"/>
          </p:nvPr>
        </p:nvSpPr>
        <p:spPr>
          <a:xfrm>
            <a:off x="3390671" y="3310824"/>
            <a:ext cx="23055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91" name="Google Shape;491;p33"/>
          <p:cNvSpPr txBox="1">
            <a:spLocks noGrp="1"/>
          </p:cNvSpPr>
          <p:nvPr>
            <p:ph type="subTitle" idx="3"/>
          </p:nvPr>
        </p:nvSpPr>
        <p:spPr>
          <a:xfrm>
            <a:off x="5889769" y="3310824"/>
            <a:ext cx="23055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92" name="Google Shape;492;p33"/>
          <p:cNvSpPr txBox="1">
            <a:spLocks noGrp="1"/>
          </p:cNvSpPr>
          <p:nvPr>
            <p:ph type="subTitle" idx="4"/>
          </p:nvPr>
        </p:nvSpPr>
        <p:spPr>
          <a:xfrm>
            <a:off x="948731" y="3000275"/>
            <a:ext cx="23055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93" name="Google Shape;493;p33"/>
          <p:cNvSpPr txBox="1">
            <a:spLocks noGrp="1"/>
          </p:cNvSpPr>
          <p:nvPr>
            <p:ph type="subTitle" idx="5"/>
          </p:nvPr>
        </p:nvSpPr>
        <p:spPr>
          <a:xfrm>
            <a:off x="3390672" y="3000275"/>
            <a:ext cx="23055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94" name="Google Shape;494;p33"/>
          <p:cNvSpPr txBox="1">
            <a:spLocks noGrp="1"/>
          </p:cNvSpPr>
          <p:nvPr>
            <p:ph type="subTitle" idx="6"/>
          </p:nvPr>
        </p:nvSpPr>
        <p:spPr>
          <a:xfrm>
            <a:off x="5889769" y="3000275"/>
            <a:ext cx="23055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subTitle" idx="2"/>
          </p:nvPr>
        </p:nvSpPr>
        <p:spPr>
          <a:xfrm>
            <a:off x="3561760" y="2040777"/>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00" name="Google Shape;500;p34"/>
          <p:cNvSpPr txBox="1">
            <a:spLocks noGrp="1"/>
          </p:cNvSpPr>
          <p:nvPr>
            <p:ph type="subTitle" idx="5"/>
          </p:nvPr>
        </p:nvSpPr>
        <p:spPr>
          <a:xfrm>
            <a:off x="5798894" y="2040777"/>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a:t>
            </a:r>
            <a:endParaRPr/>
          </a:p>
        </p:txBody>
      </p:sp>
      <p:sp>
        <p:nvSpPr>
          <p:cNvPr id="501" name="Google Shape;5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502" name="Google Shape;502;p34"/>
          <p:cNvSpPr txBox="1">
            <a:spLocks noGrp="1"/>
          </p:cNvSpPr>
          <p:nvPr>
            <p:ph type="subTitle" idx="1"/>
          </p:nvPr>
        </p:nvSpPr>
        <p:spPr>
          <a:xfrm>
            <a:off x="1324606" y="2040777"/>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very cold</a:t>
            </a:r>
            <a:endParaRPr/>
          </a:p>
        </p:txBody>
      </p:sp>
      <p:sp>
        <p:nvSpPr>
          <p:cNvPr id="503" name="Google Shape;503;p34"/>
          <p:cNvSpPr txBox="1">
            <a:spLocks noGrp="1"/>
          </p:cNvSpPr>
          <p:nvPr>
            <p:ph type="subTitle" idx="3"/>
          </p:nvPr>
        </p:nvSpPr>
        <p:spPr>
          <a:xfrm>
            <a:off x="1324606" y="3529975"/>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04" name="Google Shape;504;p34"/>
          <p:cNvSpPr txBox="1">
            <a:spLocks noGrp="1"/>
          </p:cNvSpPr>
          <p:nvPr>
            <p:ph type="subTitle" idx="4"/>
          </p:nvPr>
        </p:nvSpPr>
        <p:spPr>
          <a:xfrm>
            <a:off x="3561760" y="3529975"/>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505" name="Google Shape;505;p34"/>
          <p:cNvSpPr txBox="1">
            <a:spLocks noGrp="1"/>
          </p:cNvSpPr>
          <p:nvPr>
            <p:ph type="subTitle" idx="6"/>
          </p:nvPr>
        </p:nvSpPr>
        <p:spPr>
          <a:xfrm>
            <a:off x="5798894" y="3529975"/>
            <a:ext cx="20205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06" name="Google Shape;506;p34"/>
          <p:cNvSpPr txBox="1">
            <a:spLocks noGrp="1"/>
          </p:cNvSpPr>
          <p:nvPr>
            <p:ph type="subTitle" idx="7"/>
          </p:nvPr>
        </p:nvSpPr>
        <p:spPr>
          <a:xfrm>
            <a:off x="1324600" y="1610350"/>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07" name="Google Shape;507;p34"/>
          <p:cNvSpPr txBox="1">
            <a:spLocks noGrp="1"/>
          </p:cNvSpPr>
          <p:nvPr>
            <p:ph type="subTitle" idx="8"/>
          </p:nvPr>
        </p:nvSpPr>
        <p:spPr>
          <a:xfrm>
            <a:off x="3561758" y="1610350"/>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08" name="Google Shape;508;p34"/>
          <p:cNvSpPr txBox="1">
            <a:spLocks noGrp="1"/>
          </p:cNvSpPr>
          <p:nvPr>
            <p:ph type="subTitle" idx="9"/>
          </p:nvPr>
        </p:nvSpPr>
        <p:spPr>
          <a:xfrm>
            <a:off x="1324600" y="3099526"/>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09" name="Google Shape;509;p34"/>
          <p:cNvSpPr txBox="1">
            <a:spLocks noGrp="1"/>
          </p:cNvSpPr>
          <p:nvPr>
            <p:ph type="subTitle" idx="13"/>
          </p:nvPr>
        </p:nvSpPr>
        <p:spPr>
          <a:xfrm>
            <a:off x="3561758" y="3099526"/>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10" name="Google Shape;510;p34"/>
          <p:cNvSpPr txBox="1">
            <a:spLocks noGrp="1"/>
          </p:cNvSpPr>
          <p:nvPr>
            <p:ph type="subTitle" idx="14"/>
          </p:nvPr>
        </p:nvSpPr>
        <p:spPr>
          <a:xfrm>
            <a:off x="5798896" y="1610350"/>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11" name="Google Shape;511;p34"/>
          <p:cNvSpPr txBox="1">
            <a:spLocks noGrp="1"/>
          </p:cNvSpPr>
          <p:nvPr>
            <p:ph type="subTitle" idx="15"/>
          </p:nvPr>
        </p:nvSpPr>
        <p:spPr>
          <a:xfrm>
            <a:off x="5798896" y="3099526"/>
            <a:ext cx="2020500" cy="50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1133125" y="909750"/>
            <a:ext cx="3159900" cy="14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521" name="Google Shape;521;p35"/>
          <p:cNvSpPr txBox="1">
            <a:spLocks noGrp="1"/>
          </p:cNvSpPr>
          <p:nvPr>
            <p:ph type="subTitle" idx="1"/>
          </p:nvPr>
        </p:nvSpPr>
        <p:spPr>
          <a:xfrm>
            <a:off x="1133125" y="2737050"/>
            <a:ext cx="3159900" cy="17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You can give a brief description</a:t>
            </a:r>
            <a:r>
              <a:rPr lang="en"/>
              <a:t> of the topic you want to talk about here. For example, if you want to talk about Mercury, you can say that it’s the smallest planet in the entire Solar System</a:t>
            </a:r>
            <a:endParaRPr/>
          </a:p>
        </p:txBody>
      </p:sp>
      <p:pic>
        <p:nvPicPr>
          <p:cNvPr id="522" name="Google Shape;522;p35"/>
          <p:cNvPicPr preferRelativeResize="0">
            <a:picLocks noGrp="1"/>
          </p:cNvPicPr>
          <p:nvPr>
            <p:ph type="pic" idx="2"/>
          </p:nvPr>
        </p:nvPicPr>
        <p:blipFill rotWithShape="1">
          <a:blip r:embed="rId3">
            <a:alphaModFix/>
          </a:blip>
          <a:srcRect l="28113" r="20707"/>
          <a:stretch/>
        </p:blipFill>
        <p:spPr>
          <a:xfrm>
            <a:off x="5172550" y="759150"/>
            <a:ext cx="2783700" cy="3625200"/>
          </a:xfrm>
          <a:prstGeom prst="round2SameRect">
            <a:avLst>
              <a:gd name="adj1" fmla="val 50000"/>
              <a:gd name="adj2" fmla="val 0"/>
            </a:avLst>
          </a:prstGeom>
        </p:spPr>
      </p:pic>
      <p:cxnSp>
        <p:nvCxnSpPr>
          <p:cNvPr id="523" name="Google Shape;523;p35"/>
          <p:cNvCxnSpPr/>
          <p:nvPr/>
        </p:nvCxnSpPr>
        <p:spPr>
          <a:xfrm>
            <a:off x="8575" y="2571750"/>
            <a:ext cx="4473300" cy="0"/>
          </a:xfrm>
          <a:prstGeom prst="straightConnector1">
            <a:avLst/>
          </a:prstGeom>
          <a:noFill/>
          <a:ln w="9525" cap="flat" cmpd="sng">
            <a:solidFill>
              <a:schemeClr val="dk1"/>
            </a:solidFill>
            <a:prstDash val="solid"/>
            <a:round/>
            <a:headEnd type="none" w="med" len="med"/>
            <a:tailEnd type="none" w="med" len="med"/>
          </a:ln>
        </p:spPr>
      </p:cxnSp>
      <p:grpSp>
        <p:nvGrpSpPr>
          <p:cNvPr id="524" name="Google Shape;524;p35"/>
          <p:cNvGrpSpPr/>
          <p:nvPr/>
        </p:nvGrpSpPr>
        <p:grpSpPr>
          <a:xfrm>
            <a:off x="7767025" y="2571750"/>
            <a:ext cx="385800" cy="381000"/>
            <a:chOff x="6069775" y="4352925"/>
            <a:chExt cx="385800" cy="381000"/>
          </a:xfrm>
        </p:grpSpPr>
        <p:sp>
          <p:nvSpPr>
            <p:cNvPr id="525" name="Google Shape;525;p35"/>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26" name="Google Shape;526;p35"/>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p35"/>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528" name="Google Shape;528;p35"/>
          <p:cNvGrpSpPr/>
          <p:nvPr/>
        </p:nvGrpSpPr>
        <p:grpSpPr>
          <a:xfrm>
            <a:off x="4605606" y="3722119"/>
            <a:ext cx="1698288" cy="822013"/>
            <a:chOff x="-599287" y="2320750"/>
            <a:chExt cx="1698288" cy="822013"/>
          </a:xfrm>
        </p:grpSpPr>
        <p:sp>
          <p:nvSpPr>
            <p:cNvPr id="529" name="Google Shape;529;p35"/>
            <p:cNvSpPr/>
            <p:nvPr/>
          </p:nvSpPr>
          <p:spPr>
            <a:xfrm>
              <a:off x="-406400" y="23207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30" name="Google Shape;530;p35"/>
            <p:cNvSpPr/>
            <p:nvPr/>
          </p:nvSpPr>
          <p:spPr>
            <a:xfrm>
              <a:off x="-599287" y="2761763"/>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6"/>
          <p:cNvSpPr txBox="1">
            <a:spLocks noGrp="1"/>
          </p:cNvSpPr>
          <p:nvPr>
            <p:ph type="title"/>
          </p:nvPr>
        </p:nvSpPr>
        <p:spPr>
          <a:xfrm>
            <a:off x="1849850" y="2008438"/>
            <a:ext cx="5211600" cy="12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536" name="Google Shape;536;p36"/>
          <p:cNvGrpSpPr/>
          <p:nvPr/>
        </p:nvGrpSpPr>
        <p:grpSpPr>
          <a:xfrm>
            <a:off x="1421862" y="3727175"/>
            <a:ext cx="709065" cy="601645"/>
            <a:chOff x="8076238" y="467775"/>
            <a:chExt cx="709065" cy="601645"/>
          </a:xfrm>
        </p:grpSpPr>
        <p:sp>
          <p:nvSpPr>
            <p:cNvPr id="537" name="Google Shape;537;p36"/>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38" name="Google Shape;538;p36"/>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39" name="Google Shape;539;p36"/>
            <p:cNvCxnSpPr>
              <a:stCxn id="537" idx="2"/>
              <a:endCxn id="538"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540" name="Google Shape;540;p36"/>
          <p:cNvGrpSpPr/>
          <p:nvPr/>
        </p:nvGrpSpPr>
        <p:grpSpPr>
          <a:xfrm>
            <a:off x="8156950" y="4102500"/>
            <a:ext cx="385800" cy="381000"/>
            <a:chOff x="6069775" y="4352925"/>
            <a:chExt cx="385800" cy="381000"/>
          </a:xfrm>
        </p:grpSpPr>
        <p:sp>
          <p:nvSpPr>
            <p:cNvPr id="541" name="Google Shape;541;p36"/>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42" name="Google Shape;542;p36"/>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543" name="Google Shape;543;p36"/>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544" name="Google Shape;544;p36"/>
          <p:cNvGrpSpPr/>
          <p:nvPr/>
        </p:nvGrpSpPr>
        <p:grpSpPr>
          <a:xfrm rot="10800000">
            <a:off x="7252388" y="1012175"/>
            <a:ext cx="709065" cy="601645"/>
            <a:chOff x="8076238" y="467775"/>
            <a:chExt cx="709065" cy="601645"/>
          </a:xfrm>
        </p:grpSpPr>
        <p:sp>
          <p:nvSpPr>
            <p:cNvPr id="545" name="Google Shape;545;p36"/>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46" name="Google Shape;546;p36"/>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47" name="Google Shape;547;p36"/>
            <p:cNvCxnSpPr>
              <a:stCxn id="545" idx="2"/>
              <a:endCxn id="546"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548" name="Google Shape;548;p36"/>
          <p:cNvGrpSpPr/>
          <p:nvPr/>
        </p:nvGrpSpPr>
        <p:grpSpPr>
          <a:xfrm>
            <a:off x="2044602" y="1523323"/>
            <a:ext cx="160504" cy="269944"/>
            <a:chOff x="-38109725" y="3955025"/>
            <a:chExt cx="188275" cy="316650"/>
          </a:xfrm>
        </p:grpSpPr>
        <p:sp>
          <p:nvSpPr>
            <p:cNvPr id="549" name="Google Shape;549;p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1" name="Google Shape;551;p36"/>
          <p:cNvCxnSpPr/>
          <p:nvPr/>
        </p:nvCxnSpPr>
        <p:spPr>
          <a:xfrm>
            <a:off x="1849850" y="3429000"/>
            <a:ext cx="7322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7"/>
          <p:cNvPicPr preferRelativeResize="0">
            <a:picLocks noGrp="1"/>
          </p:cNvPicPr>
          <p:nvPr>
            <p:ph type="pic" idx="2"/>
          </p:nvPr>
        </p:nvPicPr>
        <p:blipFill rotWithShape="1">
          <a:blip r:embed="rId3">
            <a:alphaModFix/>
          </a:blip>
          <a:srcRect t="7862" b="7862"/>
          <a:stretch/>
        </p:blipFill>
        <p:spPr>
          <a:xfrm>
            <a:off x="0" y="0"/>
            <a:ext cx="9143997" cy="5143502"/>
          </a:xfrm>
          <a:prstGeom prst="rect">
            <a:avLst/>
          </a:prstGeom>
        </p:spPr>
      </p:pic>
      <p:sp>
        <p:nvSpPr>
          <p:cNvPr id="557" name="Google Shape;557;p37"/>
          <p:cNvSpPr txBox="1">
            <a:spLocks noGrp="1"/>
          </p:cNvSpPr>
          <p:nvPr>
            <p:ph type="title"/>
          </p:nvPr>
        </p:nvSpPr>
        <p:spPr>
          <a:xfrm>
            <a:off x="0" y="4035875"/>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558" name="Google Shape;558;p37"/>
          <p:cNvGrpSpPr/>
          <p:nvPr/>
        </p:nvGrpSpPr>
        <p:grpSpPr>
          <a:xfrm>
            <a:off x="7876025" y="4405375"/>
            <a:ext cx="385800" cy="381000"/>
            <a:chOff x="6069775" y="4352925"/>
            <a:chExt cx="385800" cy="381000"/>
          </a:xfrm>
        </p:grpSpPr>
        <p:sp>
          <p:nvSpPr>
            <p:cNvPr id="559" name="Google Shape;559;p3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560" name="Google Shape;560;p3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561" name="Google Shape;561;p3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562" name="Google Shape;562;p37"/>
          <p:cNvGrpSpPr/>
          <p:nvPr/>
        </p:nvGrpSpPr>
        <p:grpSpPr>
          <a:xfrm>
            <a:off x="335675" y="369077"/>
            <a:ext cx="8374225" cy="4500127"/>
            <a:chOff x="335675" y="369077"/>
            <a:chExt cx="8374225" cy="4500127"/>
          </a:xfrm>
        </p:grpSpPr>
        <p:grpSp>
          <p:nvGrpSpPr>
            <p:cNvPr id="563" name="Google Shape;563;p37"/>
            <p:cNvGrpSpPr/>
            <p:nvPr/>
          </p:nvGrpSpPr>
          <p:grpSpPr>
            <a:xfrm>
              <a:off x="8549400" y="369077"/>
              <a:ext cx="160500" cy="601747"/>
              <a:chOff x="449500" y="4227400"/>
              <a:chExt cx="160500" cy="642000"/>
            </a:xfrm>
          </p:grpSpPr>
          <p:sp>
            <p:nvSpPr>
              <p:cNvPr id="564" name="Google Shape;564;p3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65" name="Google Shape;565;p3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66" name="Google Shape;566;p3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67" name="Google Shape;567;p3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nvGrpSpPr>
            <p:cNvPr id="568" name="Google Shape;568;p37"/>
            <p:cNvGrpSpPr/>
            <p:nvPr/>
          </p:nvGrpSpPr>
          <p:grpSpPr>
            <a:xfrm>
              <a:off x="335675" y="4267457"/>
              <a:ext cx="160500" cy="601747"/>
              <a:chOff x="449500" y="4227400"/>
              <a:chExt cx="160500" cy="642000"/>
            </a:xfrm>
          </p:grpSpPr>
          <p:sp>
            <p:nvSpPr>
              <p:cNvPr id="569" name="Google Shape;569;p3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70" name="Google Shape;570;p3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71" name="Google Shape;571;p3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572" name="Google Shape;572;p3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and contour exercise</a:t>
            </a:r>
            <a:endParaRPr/>
          </a:p>
        </p:txBody>
      </p:sp>
      <p:sp>
        <p:nvSpPr>
          <p:cNvPr id="578" name="Google Shape;578;p38"/>
          <p:cNvSpPr txBox="1">
            <a:spLocks noGrp="1"/>
          </p:cNvSpPr>
          <p:nvPr>
            <p:ph type="subTitle" idx="1"/>
          </p:nvPr>
        </p:nvSpPr>
        <p:spPr>
          <a:xfrm>
            <a:off x="713225" y="1151750"/>
            <a:ext cx="52539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Use the Google Slides shapes and fill in the box with the different types of lines that the text indicates</a:t>
            </a:r>
            <a:endParaRPr/>
          </a:p>
        </p:txBody>
      </p:sp>
      <p:sp>
        <p:nvSpPr>
          <p:cNvPr id="579" name="Google Shape;579;p38"/>
          <p:cNvSpPr/>
          <p:nvPr/>
        </p:nvSpPr>
        <p:spPr>
          <a:xfrm>
            <a:off x="841494" y="2036663"/>
            <a:ext cx="1263300" cy="126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384360" y="2036663"/>
            <a:ext cx="1263300" cy="126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940331" y="2036663"/>
            <a:ext cx="1263300" cy="126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5477415" y="2036663"/>
            <a:ext cx="1263300" cy="126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7039206" y="2036663"/>
            <a:ext cx="1263300" cy="126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txBox="1"/>
          <p:nvPr/>
        </p:nvSpPr>
        <p:spPr>
          <a:xfrm>
            <a:off x="765294" y="3420925"/>
            <a:ext cx="14157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Horizontal line</a:t>
            </a:r>
            <a:endParaRPr>
              <a:solidFill>
                <a:schemeClr val="dk1"/>
              </a:solidFill>
              <a:latin typeface="Mulish Medium"/>
              <a:ea typeface="Mulish Medium"/>
              <a:cs typeface="Mulish Medium"/>
              <a:sym typeface="Mulish Medium"/>
            </a:endParaRPr>
          </a:p>
        </p:txBody>
      </p:sp>
      <p:sp>
        <p:nvSpPr>
          <p:cNvPr id="585" name="Google Shape;585;p38"/>
          <p:cNvSpPr txBox="1"/>
          <p:nvPr/>
        </p:nvSpPr>
        <p:spPr>
          <a:xfrm>
            <a:off x="2308160" y="3420925"/>
            <a:ext cx="14157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Vertical line</a:t>
            </a:r>
            <a:endParaRPr>
              <a:solidFill>
                <a:schemeClr val="dk1"/>
              </a:solidFill>
              <a:latin typeface="Mulish Medium"/>
              <a:ea typeface="Mulish Medium"/>
              <a:cs typeface="Mulish Medium"/>
              <a:sym typeface="Mulish Medium"/>
            </a:endParaRPr>
          </a:p>
        </p:txBody>
      </p:sp>
      <p:sp>
        <p:nvSpPr>
          <p:cNvPr id="586" name="Google Shape;586;p38"/>
          <p:cNvSpPr txBox="1"/>
          <p:nvPr/>
        </p:nvSpPr>
        <p:spPr>
          <a:xfrm>
            <a:off x="3864131" y="3420925"/>
            <a:ext cx="14157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Curved line</a:t>
            </a:r>
            <a:endParaRPr>
              <a:solidFill>
                <a:schemeClr val="dk1"/>
              </a:solidFill>
              <a:latin typeface="Mulish Medium"/>
              <a:ea typeface="Mulish Medium"/>
              <a:cs typeface="Mulish Medium"/>
              <a:sym typeface="Mulish Medium"/>
            </a:endParaRPr>
          </a:p>
        </p:txBody>
      </p:sp>
      <p:sp>
        <p:nvSpPr>
          <p:cNvPr id="587" name="Google Shape;587;p38"/>
          <p:cNvSpPr txBox="1"/>
          <p:nvPr/>
        </p:nvSpPr>
        <p:spPr>
          <a:xfrm>
            <a:off x="5401215" y="3420925"/>
            <a:ext cx="14157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Diagonal line</a:t>
            </a:r>
            <a:endParaRPr>
              <a:solidFill>
                <a:schemeClr val="dk1"/>
              </a:solidFill>
              <a:latin typeface="Mulish Medium"/>
              <a:ea typeface="Mulish Medium"/>
              <a:cs typeface="Mulish Medium"/>
              <a:sym typeface="Mulish Medium"/>
            </a:endParaRPr>
          </a:p>
        </p:txBody>
      </p:sp>
      <p:sp>
        <p:nvSpPr>
          <p:cNvPr id="588" name="Google Shape;588;p38"/>
          <p:cNvSpPr txBox="1"/>
          <p:nvPr/>
        </p:nvSpPr>
        <p:spPr>
          <a:xfrm>
            <a:off x="6963006" y="3420925"/>
            <a:ext cx="14157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Wavy line</a:t>
            </a:r>
            <a:endParaRPr>
              <a:solidFill>
                <a:schemeClr val="dk1"/>
              </a:solidFill>
              <a:latin typeface="Mulish Medium"/>
              <a:ea typeface="Mulish Medium"/>
              <a:cs typeface="Mulish Medium"/>
              <a:sym typeface="Mulish Medium"/>
            </a:endParaRPr>
          </a:p>
        </p:txBody>
      </p:sp>
      <p:sp>
        <p:nvSpPr>
          <p:cNvPr id="589" name="Google Shape;589;p38"/>
          <p:cNvSpPr txBox="1"/>
          <p:nvPr/>
        </p:nvSpPr>
        <p:spPr>
          <a:xfrm>
            <a:off x="720000" y="4040050"/>
            <a:ext cx="7704000" cy="33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Extra: Repeat the freehand line type on a blank sheet of paper to improve your pulse</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Brainstorm and idea generation</a:t>
            </a:r>
            <a:endParaRPr sz="1400"/>
          </a:p>
        </p:txBody>
      </p:sp>
      <p:sp>
        <p:nvSpPr>
          <p:cNvPr id="595" name="Google Shape;595;p39"/>
          <p:cNvSpPr/>
          <p:nvPr/>
        </p:nvSpPr>
        <p:spPr>
          <a:xfrm>
            <a:off x="3650550" y="1407400"/>
            <a:ext cx="1842900" cy="526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dk1"/>
                </a:solidFill>
                <a:latin typeface="Fjalla One"/>
                <a:ea typeface="Fjalla One"/>
                <a:cs typeface="Fjalla One"/>
                <a:sym typeface="Fjalla One"/>
              </a:rPr>
              <a:t>Power 1</a:t>
            </a:r>
            <a:endParaRPr sz="2000" b="1">
              <a:solidFill>
                <a:schemeClr val="dk1"/>
              </a:solidFill>
              <a:latin typeface="Fjalla One"/>
              <a:ea typeface="Fjalla One"/>
              <a:cs typeface="Fjalla One"/>
              <a:sym typeface="Fjalla One"/>
            </a:endParaRPr>
          </a:p>
        </p:txBody>
      </p:sp>
      <p:sp>
        <p:nvSpPr>
          <p:cNvPr id="596" name="Google Shape;596;p39"/>
          <p:cNvSpPr/>
          <p:nvPr/>
        </p:nvSpPr>
        <p:spPr>
          <a:xfrm>
            <a:off x="719938" y="3760475"/>
            <a:ext cx="1814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Fjalla One"/>
                <a:ea typeface="Fjalla One"/>
                <a:cs typeface="Fjalla One"/>
                <a:sym typeface="Fjalla One"/>
              </a:rPr>
              <a:t>Power 3</a:t>
            </a:r>
            <a:endParaRPr sz="1600" b="1">
              <a:solidFill>
                <a:schemeClr val="dk1"/>
              </a:solidFill>
              <a:latin typeface="Fjalla One"/>
              <a:ea typeface="Fjalla One"/>
              <a:cs typeface="Fjalla One"/>
              <a:sym typeface="Fjalla One"/>
            </a:endParaRPr>
          </a:p>
        </p:txBody>
      </p:sp>
      <p:sp>
        <p:nvSpPr>
          <p:cNvPr id="597" name="Google Shape;597;p39"/>
          <p:cNvSpPr/>
          <p:nvPr/>
        </p:nvSpPr>
        <p:spPr>
          <a:xfrm>
            <a:off x="1627925" y="2425275"/>
            <a:ext cx="1847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dk1"/>
                </a:solidFill>
                <a:latin typeface="Fjalla One"/>
                <a:ea typeface="Fjalla One"/>
                <a:cs typeface="Fjalla One"/>
                <a:sym typeface="Fjalla One"/>
              </a:rPr>
              <a:t>Power 2</a:t>
            </a:r>
            <a:endParaRPr sz="2000" b="1">
              <a:solidFill>
                <a:schemeClr val="dk1"/>
              </a:solidFill>
              <a:latin typeface="Fjalla One"/>
              <a:ea typeface="Fjalla One"/>
              <a:cs typeface="Fjalla One"/>
              <a:sym typeface="Fjalla One"/>
            </a:endParaRPr>
          </a:p>
        </p:txBody>
      </p:sp>
      <p:sp>
        <p:nvSpPr>
          <p:cNvPr id="598" name="Google Shape;598;p39"/>
          <p:cNvSpPr/>
          <p:nvPr/>
        </p:nvSpPr>
        <p:spPr>
          <a:xfrm>
            <a:off x="5668977" y="2425275"/>
            <a:ext cx="1847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000" b="1">
                <a:solidFill>
                  <a:schemeClr val="dk1"/>
                </a:solidFill>
                <a:latin typeface="Fjalla One"/>
                <a:ea typeface="Fjalla One"/>
                <a:cs typeface="Fjalla One"/>
                <a:sym typeface="Fjalla One"/>
              </a:rPr>
              <a:t>Power 2</a:t>
            </a:r>
            <a:endParaRPr sz="2000" b="1">
              <a:solidFill>
                <a:schemeClr val="dk1"/>
              </a:solidFill>
              <a:latin typeface="Fjalla One"/>
              <a:ea typeface="Fjalla One"/>
              <a:cs typeface="Fjalla One"/>
              <a:sym typeface="Fjalla One"/>
            </a:endParaRPr>
          </a:p>
        </p:txBody>
      </p:sp>
      <p:sp>
        <p:nvSpPr>
          <p:cNvPr id="599" name="Google Shape;599;p39"/>
          <p:cNvSpPr/>
          <p:nvPr/>
        </p:nvSpPr>
        <p:spPr>
          <a:xfrm>
            <a:off x="2722038" y="3760475"/>
            <a:ext cx="1814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Fjalla One"/>
                <a:ea typeface="Fjalla One"/>
                <a:cs typeface="Fjalla One"/>
                <a:sym typeface="Fjalla One"/>
              </a:rPr>
              <a:t>Power 3</a:t>
            </a:r>
            <a:endParaRPr sz="1600" b="1">
              <a:solidFill>
                <a:schemeClr val="dk1"/>
              </a:solidFill>
              <a:latin typeface="Fjalla One"/>
              <a:ea typeface="Fjalla One"/>
              <a:cs typeface="Fjalla One"/>
              <a:sym typeface="Fjalla One"/>
            </a:endParaRPr>
          </a:p>
        </p:txBody>
      </p:sp>
      <p:cxnSp>
        <p:nvCxnSpPr>
          <p:cNvPr id="600" name="Google Shape;600;p39"/>
          <p:cNvCxnSpPr>
            <a:stCxn id="595" idx="2"/>
            <a:endCxn id="597" idx="3"/>
          </p:cNvCxnSpPr>
          <p:nvPr/>
        </p:nvCxnSpPr>
        <p:spPr>
          <a:xfrm rot="5400000">
            <a:off x="3645000" y="1763500"/>
            <a:ext cx="756900" cy="1097100"/>
          </a:xfrm>
          <a:prstGeom prst="bentConnector2">
            <a:avLst/>
          </a:prstGeom>
          <a:noFill/>
          <a:ln w="9525" cap="flat" cmpd="sng">
            <a:solidFill>
              <a:schemeClr val="dk1"/>
            </a:solidFill>
            <a:prstDash val="solid"/>
            <a:round/>
            <a:headEnd type="none" w="med" len="med"/>
            <a:tailEnd type="none" w="med" len="med"/>
          </a:ln>
        </p:spPr>
      </p:cxnSp>
      <p:cxnSp>
        <p:nvCxnSpPr>
          <p:cNvPr id="601" name="Google Shape;601;p39"/>
          <p:cNvCxnSpPr>
            <a:stCxn id="595" idx="2"/>
            <a:endCxn id="598" idx="1"/>
          </p:cNvCxnSpPr>
          <p:nvPr/>
        </p:nvCxnSpPr>
        <p:spPr>
          <a:xfrm rot="-5400000" flipH="1">
            <a:off x="4742100" y="1763500"/>
            <a:ext cx="756900" cy="1097100"/>
          </a:xfrm>
          <a:prstGeom prst="bentConnector2">
            <a:avLst/>
          </a:prstGeom>
          <a:noFill/>
          <a:ln w="9525" cap="flat" cmpd="sng">
            <a:solidFill>
              <a:schemeClr val="dk1"/>
            </a:solidFill>
            <a:prstDash val="solid"/>
            <a:round/>
            <a:headEnd type="none" w="med" len="med"/>
            <a:tailEnd type="none" w="med" len="med"/>
          </a:ln>
        </p:spPr>
      </p:cxnSp>
      <p:cxnSp>
        <p:nvCxnSpPr>
          <p:cNvPr id="602" name="Google Shape;602;p39"/>
          <p:cNvCxnSpPr>
            <a:stCxn id="596" idx="0"/>
            <a:endCxn id="597" idx="2"/>
          </p:cNvCxnSpPr>
          <p:nvPr/>
        </p:nvCxnSpPr>
        <p:spPr>
          <a:xfrm rot="-5400000">
            <a:off x="1686838" y="2895725"/>
            <a:ext cx="804900" cy="9246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603" name="Google Shape;603;p39"/>
          <p:cNvCxnSpPr>
            <a:stCxn id="599" idx="0"/>
            <a:endCxn id="597" idx="2"/>
          </p:cNvCxnSpPr>
          <p:nvPr/>
        </p:nvCxnSpPr>
        <p:spPr>
          <a:xfrm rot="5400000" flipH="1">
            <a:off x="2687838" y="2819225"/>
            <a:ext cx="804900" cy="1077600"/>
          </a:xfrm>
          <a:prstGeom prst="bentConnector3">
            <a:avLst>
              <a:gd name="adj1" fmla="val 49994"/>
            </a:avLst>
          </a:prstGeom>
          <a:noFill/>
          <a:ln w="9525" cap="flat" cmpd="sng">
            <a:solidFill>
              <a:schemeClr val="dk1"/>
            </a:solidFill>
            <a:prstDash val="solid"/>
            <a:round/>
            <a:headEnd type="none" w="med" len="med"/>
            <a:tailEnd type="none" w="med" len="med"/>
          </a:ln>
        </p:spPr>
      </p:cxnSp>
      <p:sp>
        <p:nvSpPr>
          <p:cNvPr id="604" name="Google Shape;604;p39"/>
          <p:cNvSpPr/>
          <p:nvPr/>
        </p:nvSpPr>
        <p:spPr>
          <a:xfrm>
            <a:off x="4607868" y="3760475"/>
            <a:ext cx="1814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Fjalla One"/>
                <a:ea typeface="Fjalla One"/>
                <a:cs typeface="Fjalla One"/>
                <a:sym typeface="Fjalla One"/>
              </a:rPr>
              <a:t>Power 3</a:t>
            </a:r>
            <a:endParaRPr sz="1600" b="1">
              <a:solidFill>
                <a:schemeClr val="dk1"/>
              </a:solidFill>
              <a:latin typeface="Fjalla One"/>
              <a:ea typeface="Fjalla One"/>
              <a:cs typeface="Fjalla One"/>
              <a:sym typeface="Fjalla One"/>
            </a:endParaRPr>
          </a:p>
        </p:txBody>
      </p:sp>
      <p:sp>
        <p:nvSpPr>
          <p:cNvPr id="605" name="Google Shape;605;p39"/>
          <p:cNvSpPr/>
          <p:nvPr/>
        </p:nvSpPr>
        <p:spPr>
          <a:xfrm>
            <a:off x="6609968" y="3760475"/>
            <a:ext cx="1814100" cy="530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dk1"/>
                </a:solidFill>
                <a:latin typeface="Fjalla One"/>
                <a:ea typeface="Fjalla One"/>
                <a:cs typeface="Fjalla One"/>
                <a:sym typeface="Fjalla One"/>
              </a:rPr>
              <a:t>Power 3</a:t>
            </a:r>
            <a:endParaRPr sz="1600" b="1">
              <a:solidFill>
                <a:schemeClr val="dk1"/>
              </a:solidFill>
              <a:latin typeface="Fjalla One"/>
              <a:ea typeface="Fjalla One"/>
              <a:cs typeface="Fjalla One"/>
              <a:sym typeface="Fjalla One"/>
            </a:endParaRPr>
          </a:p>
        </p:txBody>
      </p:sp>
      <p:cxnSp>
        <p:nvCxnSpPr>
          <p:cNvPr id="606" name="Google Shape;606;p39"/>
          <p:cNvCxnSpPr>
            <a:stCxn id="598" idx="2"/>
            <a:endCxn id="604" idx="0"/>
          </p:cNvCxnSpPr>
          <p:nvPr/>
        </p:nvCxnSpPr>
        <p:spPr>
          <a:xfrm rot="5400000">
            <a:off x="5651277" y="2819325"/>
            <a:ext cx="804900" cy="10776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607" name="Google Shape;607;p39"/>
          <p:cNvCxnSpPr>
            <a:stCxn id="598" idx="2"/>
            <a:endCxn id="605" idx="0"/>
          </p:cNvCxnSpPr>
          <p:nvPr/>
        </p:nvCxnSpPr>
        <p:spPr>
          <a:xfrm rot="-5400000" flipH="1">
            <a:off x="6652377" y="2895825"/>
            <a:ext cx="804900" cy="924600"/>
          </a:xfrm>
          <a:prstGeom prst="bentConnector3">
            <a:avLst>
              <a:gd name="adj1" fmla="val 4999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4204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a:t>
            </a:r>
            <a:endParaRPr/>
          </a:p>
        </p:txBody>
      </p:sp>
      <p:sp>
        <p:nvSpPr>
          <p:cNvPr id="613" name="Google Shape;613;p40"/>
          <p:cNvSpPr txBox="1"/>
          <p:nvPr/>
        </p:nvSpPr>
        <p:spPr>
          <a:xfrm>
            <a:off x="720000" y="1720923"/>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closest planet to the Sun</a:t>
            </a:r>
            <a:endParaRPr>
              <a:solidFill>
                <a:schemeClr val="dk1"/>
              </a:solidFill>
              <a:latin typeface="Mulish Medium"/>
              <a:ea typeface="Mulish Medium"/>
              <a:cs typeface="Mulish Medium"/>
              <a:sym typeface="Mulish Medium"/>
            </a:endParaRPr>
          </a:p>
        </p:txBody>
      </p:sp>
      <p:sp>
        <p:nvSpPr>
          <p:cNvPr id="614" name="Google Shape;614;p40"/>
          <p:cNvSpPr txBox="1"/>
          <p:nvPr/>
        </p:nvSpPr>
        <p:spPr>
          <a:xfrm>
            <a:off x="7200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First</a:t>
            </a:r>
            <a:endParaRPr sz="2000" b="1">
              <a:solidFill>
                <a:schemeClr val="accent2"/>
              </a:solidFill>
              <a:latin typeface="Fjalla One"/>
              <a:ea typeface="Fjalla One"/>
              <a:cs typeface="Fjalla One"/>
              <a:sym typeface="Fjalla One"/>
            </a:endParaRPr>
          </a:p>
        </p:txBody>
      </p:sp>
      <p:sp>
        <p:nvSpPr>
          <p:cNvPr id="615" name="Google Shape;615;p40"/>
          <p:cNvSpPr txBox="1"/>
          <p:nvPr/>
        </p:nvSpPr>
        <p:spPr>
          <a:xfrm>
            <a:off x="3402600" y="1720923"/>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the second planet from the Sun</a:t>
            </a:r>
            <a:endParaRPr>
              <a:solidFill>
                <a:schemeClr val="dk1"/>
              </a:solidFill>
              <a:latin typeface="Mulish Medium"/>
              <a:ea typeface="Mulish Medium"/>
              <a:cs typeface="Mulish Medium"/>
              <a:sym typeface="Mulish Medium"/>
            </a:endParaRPr>
          </a:p>
        </p:txBody>
      </p:sp>
      <p:sp>
        <p:nvSpPr>
          <p:cNvPr id="616" name="Google Shape;616;p40"/>
          <p:cNvSpPr txBox="1"/>
          <p:nvPr/>
        </p:nvSpPr>
        <p:spPr>
          <a:xfrm>
            <a:off x="34026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Next</a:t>
            </a:r>
            <a:endParaRPr sz="2000" b="1">
              <a:solidFill>
                <a:schemeClr val="accent2"/>
              </a:solidFill>
              <a:latin typeface="Fjalla One"/>
              <a:ea typeface="Fjalla One"/>
              <a:cs typeface="Fjalla One"/>
              <a:sym typeface="Fjalla One"/>
            </a:endParaRPr>
          </a:p>
        </p:txBody>
      </p:sp>
      <p:sp>
        <p:nvSpPr>
          <p:cNvPr id="617" name="Google Shape;617;p40"/>
          <p:cNvSpPr txBox="1"/>
          <p:nvPr/>
        </p:nvSpPr>
        <p:spPr>
          <a:xfrm>
            <a:off x="6085200" y="1720923"/>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Despite being red, Mars is actually a cold place</a:t>
            </a:r>
            <a:endParaRPr>
              <a:solidFill>
                <a:schemeClr val="dk1"/>
              </a:solidFill>
              <a:latin typeface="Mulish Medium"/>
              <a:ea typeface="Mulish Medium"/>
              <a:cs typeface="Mulish Medium"/>
              <a:sym typeface="Mulish Medium"/>
            </a:endParaRPr>
          </a:p>
        </p:txBody>
      </p:sp>
      <p:sp>
        <p:nvSpPr>
          <p:cNvPr id="618" name="Google Shape;618;p40"/>
          <p:cNvSpPr txBox="1"/>
          <p:nvPr/>
        </p:nvSpPr>
        <p:spPr>
          <a:xfrm>
            <a:off x="6085200" y="1260000"/>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Next</a:t>
            </a:r>
            <a:endParaRPr sz="2000" b="1">
              <a:solidFill>
                <a:schemeClr val="accent2"/>
              </a:solidFill>
              <a:latin typeface="Fjalla One"/>
              <a:ea typeface="Fjalla One"/>
              <a:cs typeface="Fjalla One"/>
              <a:sym typeface="Fjalla One"/>
            </a:endParaRPr>
          </a:p>
        </p:txBody>
      </p:sp>
      <p:sp>
        <p:nvSpPr>
          <p:cNvPr id="619" name="Google Shape;619;p40"/>
          <p:cNvSpPr txBox="1"/>
          <p:nvPr/>
        </p:nvSpPr>
        <p:spPr>
          <a:xfrm>
            <a:off x="720000" y="3552066"/>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p:txBody>
      </p:sp>
      <p:sp>
        <p:nvSpPr>
          <p:cNvPr id="620" name="Google Shape;620;p40"/>
          <p:cNvSpPr txBox="1"/>
          <p:nvPr/>
        </p:nvSpPr>
        <p:spPr>
          <a:xfrm>
            <a:off x="720000" y="3091143"/>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Next</a:t>
            </a:r>
            <a:endParaRPr sz="2000" b="1">
              <a:solidFill>
                <a:schemeClr val="accent2"/>
              </a:solidFill>
              <a:latin typeface="Fjalla One"/>
              <a:ea typeface="Fjalla One"/>
              <a:cs typeface="Fjalla One"/>
              <a:sym typeface="Fjalla One"/>
            </a:endParaRPr>
          </a:p>
        </p:txBody>
      </p:sp>
      <p:sp>
        <p:nvSpPr>
          <p:cNvPr id="621" name="Google Shape;621;p40"/>
          <p:cNvSpPr txBox="1"/>
          <p:nvPr/>
        </p:nvSpPr>
        <p:spPr>
          <a:xfrm>
            <a:off x="3402600" y="3552066"/>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Saturn is composed of hydrogen and helium</a:t>
            </a:r>
            <a:endParaRPr>
              <a:solidFill>
                <a:schemeClr val="dk1"/>
              </a:solidFill>
              <a:latin typeface="Mulish Medium"/>
              <a:ea typeface="Mulish Medium"/>
              <a:cs typeface="Mulish Medium"/>
              <a:sym typeface="Mulish Medium"/>
            </a:endParaRPr>
          </a:p>
        </p:txBody>
      </p:sp>
      <p:sp>
        <p:nvSpPr>
          <p:cNvPr id="622" name="Google Shape;622;p40"/>
          <p:cNvSpPr txBox="1"/>
          <p:nvPr/>
        </p:nvSpPr>
        <p:spPr>
          <a:xfrm>
            <a:off x="3402600" y="3091143"/>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Next</a:t>
            </a:r>
            <a:endParaRPr sz="2000" b="1">
              <a:solidFill>
                <a:schemeClr val="accent2"/>
              </a:solidFill>
              <a:latin typeface="Fjalla One"/>
              <a:ea typeface="Fjalla One"/>
              <a:cs typeface="Fjalla One"/>
              <a:sym typeface="Fjalla One"/>
            </a:endParaRPr>
          </a:p>
        </p:txBody>
      </p:sp>
      <p:sp>
        <p:nvSpPr>
          <p:cNvPr id="623" name="Google Shape;623;p40"/>
          <p:cNvSpPr txBox="1"/>
          <p:nvPr/>
        </p:nvSpPr>
        <p:spPr>
          <a:xfrm>
            <a:off x="6085200" y="3552066"/>
            <a:ext cx="2338800" cy="85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Medium"/>
                <a:ea typeface="Mulish Medium"/>
                <a:cs typeface="Mulish Medium"/>
                <a:sym typeface="Mulish Medium"/>
              </a:rPr>
              <a:t>Neptune is the farthest planet from the Sun</a:t>
            </a:r>
            <a:endParaRPr>
              <a:solidFill>
                <a:schemeClr val="dk1"/>
              </a:solidFill>
              <a:latin typeface="Mulish Medium"/>
              <a:ea typeface="Mulish Medium"/>
              <a:cs typeface="Mulish Medium"/>
              <a:sym typeface="Mulish Medium"/>
            </a:endParaRPr>
          </a:p>
        </p:txBody>
      </p:sp>
      <p:sp>
        <p:nvSpPr>
          <p:cNvPr id="624" name="Google Shape;624;p40"/>
          <p:cNvSpPr txBox="1"/>
          <p:nvPr/>
        </p:nvSpPr>
        <p:spPr>
          <a:xfrm>
            <a:off x="6085200" y="3091143"/>
            <a:ext cx="2338800" cy="474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Last</a:t>
            </a:r>
            <a:endParaRPr sz="2000" b="1">
              <a:solidFill>
                <a:schemeClr val="accent2"/>
              </a:solidFill>
              <a:latin typeface="Fjalla One"/>
              <a:ea typeface="Fjalla One"/>
              <a:cs typeface="Fjalla One"/>
              <a:sym typeface="Fjalla One"/>
            </a:endParaRPr>
          </a:p>
        </p:txBody>
      </p:sp>
      <p:cxnSp>
        <p:nvCxnSpPr>
          <p:cNvPr id="625" name="Google Shape;625;p40"/>
          <p:cNvCxnSpPr>
            <a:stCxn id="614" idx="3"/>
            <a:endCxn id="616" idx="1"/>
          </p:cNvCxnSpPr>
          <p:nvPr/>
        </p:nvCxnSpPr>
        <p:spPr>
          <a:xfrm>
            <a:off x="3058800" y="1497300"/>
            <a:ext cx="3438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626" name="Google Shape;626;p40"/>
          <p:cNvCxnSpPr>
            <a:stCxn id="616" idx="3"/>
            <a:endCxn id="618" idx="1"/>
          </p:cNvCxnSpPr>
          <p:nvPr/>
        </p:nvCxnSpPr>
        <p:spPr>
          <a:xfrm>
            <a:off x="5741400" y="1497300"/>
            <a:ext cx="3438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627" name="Google Shape;627;p40"/>
          <p:cNvCxnSpPr>
            <a:stCxn id="617" idx="2"/>
            <a:endCxn id="620" idx="0"/>
          </p:cNvCxnSpPr>
          <p:nvPr/>
        </p:nvCxnSpPr>
        <p:spPr>
          <a:xfrm rot="5400000">
            <a:off x="4316250" y="152673"/>
            <a:ext cx="511500" cy="53652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628" name="Google Shape;628;p40"/>
          <p:cNvCxnSpPr>
            <a:stCxn id="620" idx="3"/>
            <a:endCxn id="622" idx="1"/>
          </p:cNvCxnSpPr>
          <p:nvPr/>
        </p:nvCxnSpPr>
        <p:spPr>
          <a:xfrm>
            <a:off x="3058800" y="3328443"/>
            <a:ext cx="343800" cy="600"/>
          </a:xfrm>
          <a:prstGeom prst="bentConnector3">
            <a:avLst>
              <a:gd name="adj1" fmla="val 50004"/>
            </a:avLst>
          </a:prstGeom>
          <a:noFill/>
          <a:ln w="9525" cap="flat" cmpd="sng">
            <a:solidFill>
              <a:schemeClr val="dk1"/>
            </a:solidFill>
            <a:prstDash val="solid"/>
            <a:round/>
            <a:headEnd type="none" w="med" len="med"/>
            <a:tailEnd type="none" w="med" len="med"/>
          </a:ln>
        </p:spPr>
      </p:cxnSp>
      <p:cxnSp>
        <p:nvCxnSpPr>
          <p:cNvPr id="629" name="Google Shape;629;p40"/>
          <p:cNvCxnSpPr>
            <a:stCxn id="622" idx="3"/>
            <a:endCxn id="624" idx="1"/>
          </p:cNvCxnSpPr>
          <p:nvPr/>
        </p:nvCxnSpPr>
        <p:spPr>
          <a:xfrm>
            <a:off x="5741400" y="3328443"/>
            <a:ext cx="343800" cy="6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graphicFrame>
        <p:nvGraphicFramePr>
          <p:cNvPr id="635" name="Google Shape;635;p41"/>
          <p:cNvGraphicFramePr/>
          <p:nvPr/>
        </p:nvGraphicFramePr>
        <p:xfrm>
          <a:off x="720000" y="1496050"/>
          <a:ext cx="7704000" cy="2703147"/>
        </p:xfrm>
        <a:graphic>
          <a:graphicData uri="http://schemas.openxmlformats.org/drawingml/2006/table">
            <a:tbl>
              <a:tblPr>
                <a:noFill/>
                <a:tableStyleId>{3CA70C82-5154-43B4-A271-D50C04AE20CA}</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490025">
                <a:tc>
                  <a:txBody>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Mars</a:t>
                      </a:r>
                      <a:endParaRPr sz="2000" b="1">
                        <a:solidFill>
                          <a:schemeClr val="accent2"/>
                        </a:solidFill>
                        <a:latin typeface="Fjalla One"/>
                        <a:ea typeface="Fjalla One"/>
                        <a:cs typeface="Fjalla One"/>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Venus</a:t>
                      </a:r>
                      <a:endParaRPr sz="2000" b="1">
                        <a:solidFill>
                          <a:schemeClr val="accent2"/>
                        </a:solidFill>
                        <a:latin typeface="Fjalla One"/>
                        <a:ea typeface="Fjalla One"/>
                        <a:cs typeface="Fjalla One"/>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Mercury</a:t>
                      </a:r>
                      <a:endParaRPr sz="2000" b="1">
                        <a:solidFill>
                          <a:schemeClr val="accent2"/>
                        </a:solidFill>
                        <a:latin typeface="Fjalla One"/>
                        <a:ea typeface="Fjalla One"/>
                        <a:cs typeface="Fjalla One"/>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lnSpc>
                          <a:spcPct val="115000"/>
                        </a:lnSpc>
                        <a:spcBef>
                          <a:spcPts val="0"/>
                        </a:spcBef>
                        <a:spcAft>
                          <a:spcPts val="0"/>
                        </a:spcAft>
                        <a:buNone/>
                      </a:pPr>
                      <a:r>
                        <a:rPr lang="en" sz="2000" b="1">
                          <a:solidFill>
                            <a:schemeClr val="accent2"/>
                          </a:solidFill>
                          <a:latin typeface="Fjalla One"/>
                          <a:ea typeface="Fjalla One"/>
                          <a:cs typeface="Fjalla One"/>
                          <a:sym typeface="Fjalla One"/>
                        </a:rPr>
                        <a:t>Jupiter</a:t>
                      </a:r>
                      <a:endParaRPr sz="2000" b="1">
                        <a:solidFill>
                          <a:schemeClr val="accent2"/>
                        </a:solidFill>
                        <a:latin typeface="Fjalla One"/>
                        <a:ea typeface="Fjalla One"/>
                        <a:cs typeface="Fjalla One"/>
                        <a:sym typeface="Fjalla One"/>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057075">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Red</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Cold </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Rocky</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Hot</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Dry</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Volcanic</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Hot</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Rocky</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Cratered</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Large</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Cold</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Gassy</a:t>
                      </a:r>
                      <a:endParaRPr>
                        <a:solidFill>
                          <a:schemeClr val="dk1"/>
                        </a:solidFill>
                        <a:latin typeface="Mulish Medium"/>
                        <a:ea typeface="Mulish Medium"/>
                        <a:cs typeface="Mulish Medium"/>
                        <a:sym typeface="Mulish Medium"/>
                      </a:endParaRPr>
                    </a:p>
                    <a:p>
                      <a:pPr marL="457200" lvl="0" indent="-304800" algn="l" rtl="0">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Striped</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51825">
                <a:tc>
                  <a:txBody>
                    <a:bodyPr/>
                    <a:lstStyle/>
                    <a:p>
                      <a:pPr marL="230399"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Despite being red, Mars is actually a cold place</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hot, even hotter than Mercury</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smallest planet of them all</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2"/>
          <p:cNvSpPr/>
          <p:nvPr/>
        </p:nvSpPr>
        <p:spPr>
          <a:xfrm flipH="1">
            <a:off x="5979700" y="2765700"/>
            <a:ext cx="2072100" cy="7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 and effect </a:t>
            </a:r>
            <a:endParaRPr/>
          </a:p>
        </p:txBody>
      </p:sp>
      <p:sp>
        <p:nvSpPr>
          <p:cNvPr id="642" name="Google Shape;642;p42"/>
          <p:cNvSpPr/>
          <p:nvPr/>
        </p:nvSpPr>
        <p:spPr>
          <a:xfrm flipH="1">
            <a:off x="4290031" y="2765700"/>
            <a:ext cx="1833900" cy="7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flipH="1">
            <a:off x="2253341" y="2765700"/>
            <a:ext cx="2072100" cy="7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flipH="1">
            <a:off x="924700" y="2439750"/>
            <a:ext cx="1107300" cy="728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Fjalla One"/>
                <a:ea typeface="Fjalla One"/>
                <a:cs typeface="Fjalla One"/>
                <a:sym typeface="Fjalla One"/>
              </a:rPr>
              <a:t>Problem or goal</a:t>
            </a:r>
            <a:endParaRPr sz="2000" b="1">
              <a:solidFill>
                <a:schemeClr val="dk1"/>
              </a:solidFill>
              <a:latin typeface="Fjalla One"/>
              <a:ea typeface="Fjalla One"/>
              <a:cs typeface="Fjalla One"/>
              <a:sym typeface="Fjalla One"/>
            </a:endParaRPr>
          </a:p>
        </p:txBody>
      </p:sp>
      <p:sp>
        <p:nvSpPr>
          <p:cNvPr id="645" name="Google Shape;645;p42"/>
          <p:cNvSpPr txBox="1"/>
          <p:nvPr/>
        </p:nvSpPr>
        <p:spPr>
          <a:xfrm>
            <a:off x="2755350" y="12855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Environment</a:t>
            </a:r>
            <a:endParaRPr sz="1600" b="1">
              <a:solidFill>
                <a:schemeClr val="dk1"/>
              </a:solidFill>
              <a:latin typeface="Fjalla One"/>
              <a:ea typeface="Fjalla One"/>
              <a:cs typeface="Fjalla One"/>
              <a:sym typeface="Fjalla One"/>
            </a:endParaRPr>
          </a:p>
        </p:txBody>
      </p:sp>
      <p:sp>
        <p:nvSpPr>
          <p:cNvPr id="646" name="Google Shape;646;p42"/>
          <p:cNvSpPr txBox="1"/>
          <p:nvPr/>
        </p:nvSpPr>
        <p:spPr>
          <a:xfrm>
            <a:off x="2755350" y="38481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Materials</a:t>
            </a:r>
            <a:endParaRPr sz="1600" b="1">
              <a:solidFill>
                <a:schemeClr val="dk1"/>
              </a:solidFill>
              <a:latin typeface="Fjalla One"/>
              <a:ea typeface="Fjalla One"/>
              <a:cs typeface="Fjalla One"/>
              <a:sym typeface="Fjalla One"/>
            </a:endParaRPr>
          </a:p>
        </p:txBody>
      </p:sp>
      <p:sp>
        <p:nvSpPr>
          <p:cNvPr id="647" name="Google Shape;647;p42"/>
          <p:cNvSpPr txBox="1"/>
          <p:nvPr/>
        </p:nvSpPr>
        <p:spPr>
          <a:xfrm>
            <a:off x="2755352" y="1734200"/>
            <a:ext cx="14346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closest planet to the Sun</a:t>
            </a:r>
            <a:endParaRPr>
              <a:solidFill>
                <a:schemeClr val="dk1"/>
              </a:solidFill>
              <a:latin typeface="Mulish Medium"/>
              <a:ea typeface="Mulish Medium"/>
              <a:cs typeface="Mulish Medium"/>
              <a:sym typeface="Mulish Medium"/>
            </a:endParaRPr>
          </a:p>
        </p:txBody>
      </p:sp>
      <p:sp>
        <p:nvSpPr>
          <p:cNvPr id="648" name="Google Shape;648;p42"/>
          <p:cNvSpPr txBox="1"/>
          <p:nvPr/>
        </p:nvSpPr>
        <p:spPr>
          <a:xfrm>
            <a:off x="2755325" y="3008800"/>
            <a:ext cx="14346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the second planet from the Sun</a:t>
            </a:r>
            <a:endParaRPr>
              <a:solidFill>
                <a:schemeClr val="dk1"/>
              </a:solidFill>
              <a:latin typeface="Mulish Medium"/>
              <a:ea typeface="Mulish Medium"/>
              <a:cs typeface="Mulish Medium"/>
              <a:sym typeface="Mulish Medium"/>
            </a:endParaRPr>
          </a:p>
        </p:txBody>
      </p:sp>
      <p:sp>
        <p:nvSpPr>
          <p:cNvPr id="649" name="Google Shape;649;p42"/>
          <p:cNvSpPr txBox="1"/>
          <p:nvPr/>
        </p:nvSpPr>
        <p:spPr>
          <a:xfrm>
            <a:off x="4557825" y="12855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People</a:t>
            </a:r>
            <a:endParaRPr sz="1600" b="1">
              <a:solidFill>
                <a:schemeClr val="dk1"/>
              </a:solidFill>
              <a:latin typeface="Fjalla One"/>
              <a:ea typeface="Fjalla One"/>
              <a:cs typeface="Fjalla One"/>
              <a:sym typeface="Fjalla One"/>
            </a:endParaRPr>
          </a:p>
        </p:txBody>
      </p:sp>
      <p:sp>
        <p:nvSpPr>
          <p:cNvPr id="650" name="Google Shape;650;p42"/>
          <p:cNvSpPr txBox="1"/>
          <p:nvPr/>
        </p:nvSpPr>
        <p:spPr>
          <a:xfrm>
            <a:off x="4557825" y="38481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Methods</a:t>
            </a:r>
            <a:endParaRPr sz="1600" b="1">
              <a:solidFill>
                <a:schemeClr val="dk1"/>
              </a:solidFill>
              <a:latin typeface="Fjalla One"/>
              <a:ea typeface="Fjalla One"/>
              <a:cs typeface="Fjalla One"/>
              <a:sym typeface="Fjalla One"/>
            </a:endParaRPr>
          </a:p>
        </p:txBody>
      </p:sp>
      <p:sp>
        <p:nvSpPr>
          <p:cNvPr id="651" name="Google Shape;651;p42"/>
          <p:cNvSpPr txBox="1"/>
          <p:nvPr/>
        </p:nvSpPr>
        <p:spPr>
          <a:xfrm>
            <a:off x="4557829" y="1734200"/>
            <a:ext cx="14346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Mars is actually a very cold place</a:t>
            </a:r>
            <a:endParaRPr>
              <a:solidFill>
                <a:schemeClr val="dk1"/>
              </a:solidFill>
              <a:latin typeface="Mulish Medium"/>
              <a:ea typeface="Mulish Medium"/>
              <a:cs typeface="Mulish Medium"/>
              <a:sym typeface="Mulish Medium"/>
            </a:endParaRPr>
          </a:p>
        </p:txBody>
      </p:sp>
      <p:sp>
        <p:nvSpPr>
          <p:cNvPr id="652" name="Google Shape;652;p42"/>
          <p:cNvSpPr txBox="1"/>
          <p:nvPr/>
        </p:nvSpPr>
        <p:spPr>
          <a:xfrm>
            <a:off x="4557803" y="3008800"/>
            <a:ext cx="14346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p:txBody>
      </p:sp>
      <p:sp>
        <p:nvSpPr>
          <p:cNvPr id="653" name="Google Shape;653;p42"/>
          <p:cNvSpPr txBox="1"/>
          <p:nvPr/>
        </p:nvSpPr>
        <p:spPr>
          <a:xfrm>
            <a:off x="6360301" y="12855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Measurement</a:t>
            </a:r>
            <a:endParaRPr sz="1600" b="1">
              <a:solidFill>
                <a:schemeClr val="dk1"/>
              </a:solidFill>
              <a:latin typeface="Fjalla One"/>
              <a:ea typeface="Fjalla One"/>
              <a:cs typeface="Fjalla One"/>
              <a:sym typeface="Fjalla One"/>
            </a:endParaRPr>
          </a:p>
        </p:txBody>
      </p:sp>
      <p:sp>
        <p:nvSpPr>
          <p:cNvPr id="654" name="Google Shape;654;p42"/>
          <p:cNvSpPr txBox="1"/>
          <p:nvPr/>
        </p:nvSpPr>
        <p:spPr>
          <a:xfrm>
            <a:off x="6360301" y="3848100"/>
            <a:ext cx="14346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b="1">
                <a:solidFill>
                  <a:schemeClr val="dk1"/>
                </a:solidFill>
                <a:latin typeface="Fjalla One"/>
                <a:ea typeface="Fjalla One"/>
                <a:cs typeface="Fjalla One"/>
                <a:sym typeface="Fjalla One"/>
              </a:rPr>
              <a:t>Machines</a:t>
            </a:r>
            <a:endParaRPr sz="1600" b="1">
              <a:solidFill>
                <a:schemeClr val="dk1"/>
              </a:solidFill>
              <a:latin typeface="Fjalla One"/>
              <a:ea typeface="Fjalla One"/>
              <a:cs typeface="Fjalla One"/>
              <a:sym typeface="Fjalla One"/>
            </a:endParaRPr>
          </a:p>
        </p:txBody>
      </p:sp>
      <p:sp>
        <p:nvSpPr>
          <p:cNvPr id="655" name="Google Shape;655;p42"/>
          <p:cNvSpPr txBox="1"/>
          <p:nvPr/>
        </p:nvSpPr>
        <p:spPr>
          <a:xfrm>
            <a:off x="6360307" y="1734200"/>
            <a:ext cx="14346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Saturn is a gas giant and has several rings</a:t>
            </a:r>
            <a:endParaRPr>
              <a:solidFill>
                <a:schemeClr val="dk1"/>
              </a:solidFill>
              <a:latin typeface="Mulish Medium"/>
              <a:ea typeface="Mulish Medium"/>
              <a:cs typeface="Mulish Medium"/>
              <a:sym typeface="Mulish Medium"/>
            </a:endParaRPr>
          </a:p>
        </p:txBody>
      </p:sp>
      <p:sp>
        <p:nvSpPr>
          <p:cNvPr id="656" name="Google Shape;656;p42"/>
          <p:cNvSpPr txBox="1"/>
          <p:nvPr/>
        </p:nvSpPr>
        <p:spPr>
          <a:xfrm>
            <a:off x="6360280" y="3008800"/>
            <a:ext cx="14346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solidFill>
                  <a:schemeClr val="dk1"/>
                </a:solidFill>
                <a:latin typeface="Mulish Medium"/>
                <a:ea typeface="Mulish Medium"/>
                <a:cs typeface="Mulish Medium"/>
                <a:sym typeface="Mulish Medium"/>
              </a:rPr>
              <a:t>Neptune is the farthest planet from the Sun</a:t>
            </a:r>
            <a:endParaRPr>
              <a:solidFill>
                <a:schemeClr val="dk1"/>
              </a:solidFill>
              <a:latin typeface="Mulish Medium"/>
              <a:ea typeface="Mulish Medium"/>
              <a:cs typeface="Mulish Medium"/>
              <a:sym typeface="Mulish Medium"/>
            </a:endParaRPr>
          </a:p>
        </p:txBody>
      </p:sp>
      <p:cxnSp>
        <p:nvCxnSpPr>
          <p:cNvPr id="657" name="Google Shape;657;p42"/>
          <p:cNvCxnSpPr/>
          <p:nvPr/>
        </p:nvCxnSpPr>
        <p:spPr>
          <a:xfrm>
            <a:off x="2257700" y="1600200"/>
            <a:ext cx="0" cy="2247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and answer</a:t>
            </a:r>
            <a:endParaRPr/>
          </a:p>
        </p:txBody>
      </p:sp>
      <p:sp>
        <p:nvSpPr>
          <p:cNvPr id="663" name="Google Shape;663;p43"/>
          <p:cNvSpPr txBox="1">
            <a:spLocks noGrp="1"/>
          </p:cNvSpPr>
          <p:nvPr>
            <p:ph type="subTitle" idx="1"/>
          </p:nvPr>
        </p:nvSpPr>
        <p:spPr>
          <a:xfrm>
            <a:off x="1947450" y="1881600"/>
            <a:ext cx="5249100" cy="6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Mercury the closest planet to the Sun and the smallest one in the Solar System? Note that it’s a bit larger than the Moon</a:t>
            </a:r>
            <a:endParaRPr/>
          </a:p>
        </p:txBody>
      </p:sp>
      <p:sp>
        <p:nvSpPr>
          <p:cNvPr id="664" name="Google Shape;664;p43"/>
          <p:cNvSpPr txBox="1">
            <a:spLocks noGrp="1"/>
          </p:cNvSpPr>
          <p:nvPr>
            <p:ph type="subTitle" idx="2"/>
          </p:nvPr>
        </p:nvSpPr>
        <p:spPr>
          <a:xfrm>
            <a:off x="1947450" y="3559600"/>
            <a:ext cx="5249100" cy="6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65" name="Google Shape;665;p43"/>
          <p:cNvSpPr txBox="1">
            <a:spLocks noGrp="1"/>
          </p:cNvSpPr>
          <p:nvPr>
            <p:ph type="subTitle" idx="3"/>
          </p:nvPr>
        </p:nvSpPr>
        <p:spPr>
          <a:xfrm>
            <a:off x="1947450" y="1508700"/>
            <a:ext cx="52491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a:t>
            </a:r>
            <a:endParaRPr/>
          </a:p>
        </p:txBody>
      </p:sp>
      <p:sp>
        <p:nvSpPr>
          <p:cNvPr id="666" name="Google Shape;666;p43"/>
          <p:cNvSpPr txBox="1">
            <a:spLocks noGrp="1"/>
          </p:cNvSpPr>
          <p:nvPr>
            <p:ph type="subTitle" idx="4"/>
          </p:nvPr>
        </p:nvSpPr>
        <p:spPr>
          <a:xfrm>
            <a:off x="1947450" y="3189700"/>
            <a:ext cx="52491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Answer</a:t>
            </a:r>
            <a:endParaRPr/>
          </a:p>
        </p:txBody>
      </p:sp>
      <p:grpSp>
        <p:nvGrpSpPr>
          <p:cNvPr id="667" name="Google Shape;667;p43"/>
          <p:cNvGrpSpPr/>
          <p:nvPr/>
        </p:nvGrpSpPr>
        <p:grpSpPr>
          <a:xfrm rot="-5400000" flipH="1">
            <a:off x="6529635" y="430550"/>
            <a:ext cx="709065" cy="601645"/>
            <a:chOff x="8076238" y="467775"/>
            <a:chExt cx="709065" cy="601645"/>
          </a:xfrm>
        </p:grpSpPr>
        <p:sp>
          <p:nvSpPr>
            <p:cNvPr id="668" name="Google Shape;668;p43"/>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69" name="Google Shape;669;p43"/>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670" name="Google Shape;670;p43"/>
            <p:cNvCxnSpPr>
              <a:stCxn id="668" idx="2"/>
              <a:endCxn id="66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671" name="Google Shape;671;p43"/>
          <p:cNvCxnSpPr/>
          <p:nvPr/>
        </p:nvCxnSpPr>
        <p:spPr>
          <a:xfrm>
            <a:off x="0" y="2856950"/>
            <a:ext cx="788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4"/>
          <p:cNvSpPr/>
          <p:nvPr/>
        </p:nvSpPr>
        <p:spPr>
          <a:xfrm>
            <a:off x="6131600" y="2883100"/>
            <a:ext cx="1916400" cy="15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77" name="Google Shape;677;p44"/>
          <p:cNvSpPr/>
          <p:nvPr/>
        </p:nvSpPr>
        <p:spPr>
          <a:xfrm>
            <a:off x="1105575" y="2883100"/>
            <a:ext cx="1916400" cy="15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678" name="Google Shape;67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679" name="Google Shape;679;p44"/>
          <p:cNvSpPr/>
          <p:nvPr/>
        </p:nvSpPr>
        <p:spPr>
          <a:xfrm>
            <a:off x="2893497" y="2883100"/>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4572019" y="2883100"/>
            <a:ext cx="16785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44"/>
          <p:cNvCxnSpPr>
            <a:stCxn id="682" idx="0"/>
            <a:endCxn id="683" idx="2"/>
          </p:cNvCxnSpPr>
          <p:nvPr/>
        </p:nvCxnSpPr>
        <p:spPr>
          <a:xfrm rot="10800000">
            <a:off x="2054200" y="2543300"/>
            <a:ext cx="0" cy="339900"/>
          </a:xfrm>
          <a:prstGeom prst="straightConnector1">
            <a:avLst/>
          </a:prstGeom>
          <a:noFill/>
          <a:ln w="9525" cap="flat" cmpd="sng">
            <a:solidFill>
              <a:schemeClr val="dk1"/>
            </a:solidFill>
            <a:prstDash val="solid"/>
            <a:round/>
            <a:headEnd type="none" w="med" len="med"/>
            <a:tailEnd type="none" w="med" len="med"/>
          </a:ln>
        </p:spPr>
      </p:cxnSp>
      <p:sp>
        <p:nvSpPr>
          <p:cNvPr id="683" name="Google Shape;683;p44"/>
          <p:cNvSpPr txBox="1"/>
          <p:nvPr/>
        </p:nvSpPr>
        <p:spPr>
          <a:xfrm flipH="1">
            <a:off x="982600" y="20822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rgbClr val="333333"/>
                </a:solidFill>
                <a:latin typeface="Fjalla One"/>
                <a:ea typeface="Fjalla One"/>
                <a:cs typeface="Fjalla One"/>
                <a:sym typeface="Fjalla One"/>
              </a:rPr>
              <a:t>Venus</a:t>
            </a:r>
            <a:endParaRPr sz="2000" b="1">
              <a:solidFill>
                <a:srgbClr val="333333"/>
              </a:solidFill>
              <a:latin typeface="Fjalla One"/>
              <a:ea typeface="Fjalla One"/>
              <a:cs typeface="Fjalla One"/>
              <a:sym typeface="Fjalla One"/>
            </a:endParaRPr>
          </a:p>
        </p:txBody>
      </p:sp>
      <p:sp>
        <p:nvSpPr>
          <p:cNvPr id="684" name="Google Shape;684;p44"/>
          <p:cNvSpPr txBox="1"/>
          <p:nvPr/>
        </p:nvSpPr>
        <p:spPr>
          <a:xfrm flipH="1">
            <a:off x="982602" y="1430796"/>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latin typeface="Mulish Medium"/>
                <a:ea typeface="Mulish Medium"/>
                <a:cs typeface="Mulish Medium"/>
                <a:sym typeface="Mulish Medium"/>
              </a:rPr>
              <a:t>Venus is the second planet from the Sun</a:t>
            </a:r>
            <a:endParaRPr>
              <a:solidFill>
                <a:srgbClr val="333333"/>
              </a:solidFill>
              <a:latin typeface="Mulish Medium"/>
              <a:ea typeface="Mulish Medium"/>
              <a:cs typeface="Mulish Medium"/>
              <a:sym typeface="Mulish Medium"/>
            </a:endParaRPr>
          </a:p>
        </p:txBody>
      </p:sp>
      <p:sp>
        <p:nvSpPr>
          <p:cNvPr id="685" name="Google Shape;685;p44"/>
          <p:cNvSpPr txBox="1"/>
          <p:nvPr/>
        </p:nvSpPr>
        <p:spPr>
          <a:xfrm flipH="1">
            <a:off x="266345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rgbClr val="333333"/>
                </a:solidFill>
                <a:latin typeface="Fjalla One"/>
                <a:ea typeface="Fjalla One"/>
                <a:cs typeface="Fjalla One"/>
                <a:sym typeface="Fjalla One"/>
              </a:rPr>
              <a:t>Mercury</a:t>
            </a:r>
            <a:endParaRPr sz="2000" b="1">
              <a:solidFill>
                <a:srgbClr val="333333"/>
              </a:solidFill>
              <a:latin typeface="Fjalla One"/>
              <a:ea typeface="Fjalla One"/>
              <a:cs typeface="Fjalla One"/>
              <a:sym typeface="Fjalla One"/>
            </a:endParaRPr>
          </a:p>
        </p:txBody>
      </p:sp>
      <p:sp>
        <p:nvSpPr>
          <p:cNvPr id="686" name="Google Shape;686;p44"/>
          <p:cNvSpPr txBox="1"/>
          <p:nvPr/>
        </p:nvSpPr>
        <p:spPr>
          <a:xfrm flipH="1">
            <a:off x="2661127" y="36108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latin typeface="Mulish Medium"/>
                <a:ea typeface="Mulish Medium"/>
                <a:cs typeface="Mulish Medium"/>
                <a:sym typeface="Mulish Medium"/>
              </a:rPr>
              <a:t>Mercury is the closest planet to the Sun</a:t>
            </a:r>
            <a:endParaRPr>
              <a:solidFill>
                <a:srgbClr val="333333"/>
              </a:solidFill>
              <a:latin typeface="Mulish Medium"/>
              <a:ea typeface="Mulish Medium"/>
              <a:cs typeface="Mulish Medium"/>
              <a:sym typeface="Mulish Medium"/>
            </a:endParaRPr>
          </a:p>
        </p:txBody>
      </p:sp>
      <p:cxnSp>
        <p:nvCxnSpPr>
          <p:cNvPr id="687" name="Google Shape;687;p44"/>
          <p:cNvCxnSpPr>
            <a:stCxn id="685" idx="0"/>
            <a:endCxn id="679" idx="2"/>
          </p:cNvCxnSpPr>
          <p:nvPr/>
        </p:nvCxnSpPr>
        <p:spPr>
          <a:xfrm rot="10800000">
            <a:off x="3732650" y="3035100"/>
            <a:ext cx="2400" cy="339900"/>
          </a:xfrm>
          <a:prstGeom prst="straightConnector1">
            <a:avLst/>
          </a:prstGeom>
          <a:noFill/>
          <a:ln w="9525" cap="flat" cmpd="sng">
            <a:solidFill>
              <a:schemeClr val="dk1"/>
            </a:solidFill>
            <a:prstDash val="solid"/>
            <a:round/>
            <a:headEnd type="none" w="med" len="med"/>
            <a:tailEnd type="none" w="med" len="med"/>
          </a:ln>
        </p:spPr>
      </p:cxnSp>
      <p:sp>
        <p:nvSpPr>
          <p:cNvPr id="688" name="Google Shape;688;p44"/>
          <p:cNvSpPr txBox="1"/>
          <p:nvPr/>
        </p:nvSpPr>
        <p:spPr>
          <a:xfrm flipH="1">
            <a:off x="4339675" y="20822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rgbClr val="333333"/>
                </a:solidFill>
                <a:latin typeface="Fjalla One"/>
                <a:ea typeface="Fjalla One"/>
                <a:cs typeface="Fjalla One"/>
                <a:sym typeface="Fjalla One"/>
              </a:rPr>
              <a:t>Mars</a:t>
            </a:r>
            <a:endParaRPr sz="2000" b="1">
              <a:solidFill>
                <a:srgbClr val="333333"/>
              </a:solidFill>
              <a:latin typeface="Fjalla One"/>
              <a:ea typeface="Fjalla One"/>
              <a:cs typeface="Fjalla One"/>
              <a:sym typeface="Fjalla One"/>
            </a:endParaRPr>
          </a:p>
        </p:txBody>
      </p:sp>
      <p:sp>
        <p:nvSpPr>
          <p:cNvPr id="689" name="Google Shape;689;p44"/>
          <p:cNvSpPr txBox="1"/>
          <p:nvPr/>
        </p:nvSpPr>
        <p:spPr>
          <a:xfrm flipH="1">
            <a:off x="4339677" y="1430796"/>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latin typeface="Mulish Medium"/>
                <a:ea typeface="Mulish Medium"/>
                <a:cs typeface="Mulish Medium"/>
                <a:sym typeface="Mulish Medium"/>
              </a:rPr>
              <a:t>Despite being red, Mars is a very cold place</a:t>
            </a:r>
            <a:endParaRPr>
              <a:solidFill>
                <a:srgbClr val="333333"/>
              </a:solidFill>
              <a:latin typeface="Mulish Medium"/>
              <a:ea typeface="Mulish Medium"/>
              <a:cs typeface="Mulish Medium"/>
              <a:sym typeface="Mulish Medium"/>
            </a:endParaRPr>
          </a:p>
        </p:txBody>
      </p:sp>
      <p:sp>
        <p:nvSpPr>
          <p:cNvPr id="690" name="Google Shape;690;p44"/>
          <p:cNvSpPr txBox="1"/>
          <p:nvPr/>
        </p:nvSpPr>
        <p:spPr>
          <a:xfrm flipH="1">
            <a:off x="601820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rgbClr val="333333"/>
                </a:solidFill>
                <a:latin typeface="Fjalla One"/>
                <a:ea typeface="Fjalla One"/>
                <a:cs typeface="Fjalla One"/>
                <a:sym typeface="Fjalla One"/>
              </a:rPr>
              <a:t>Jupiter</a:t>
            </a:r>
            <a:endParaRPr sz="2000" b="1">
              <a:solidFill>
                <a:srgbClr val="333333"/>
              </a:solidFill>
              <a:latin typeface="Fjalla One"/>
              <a:ea typeface="Fjalla One"/>
              <a:cs typeface="Fjalla One"/>
              <a:sym typeface="Fjalla One"/>
            </a:endParaRPr>
          </a:p>
        </p:txBody>
      </p:sp>
      <p:sp>
        <p:nvSpPr>
          <p:cNvPr id="691" name="Google Shape;691;p44"/>
          <p:cNvSpPr txBox="1"/>
          <p:nvPr/>
        </p:nvSpPr>
        <p:spPr>
          <a:xfrm flipH="1">
            <a:off x="6018202" y="36108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latin typeface="Mulish Medium"/>
                <a:ea typeface="Mulish Medium"/>
                <a:cs typeface="Mulish Medium"/>
                <a:sym typeface="Mulish Medium"/>
              </a:rPr>
              <a:t>Jupiter is the biggest planet of them all</a:t>
            </a:r>
            <a:endParaRPr>
              <a:solidFill>
                <a:srgbClr val="333333"/>
              </a:solidFill>
              <a:latin typeface="Mulish Medium"/>
              <a:ea typeface="Mulish Medium"/>
              <a:cs typeface="Mulish Medium"/>
              <a:sym typeface="Mulish Medium"/>
            </a:endParaRPr>
          </a:p>
        </p:txBody>
      </p:sp>
      <p:cxnSp>
        <p:nvCxnSpPr>
          <p:cNvPr id="692" name="Google Shape;692;p44"/>
          <p:cNvCxnSpPr>
            <a:stCxn id="680" idx="0"/>
            <a:endCxn id="688" idx="2"/>
          </p:cNvCxnSpPr>
          <p:nvPr/>
        </p:nvCxnSpPr>
        <p:spPr>
          <a:xfrm rot="10800000">
            <a:off x="5411269" y="2543200"/>
            <a:ext cx="0" cy="339900"/>
          </a:xfrm>
          <a:prstGeom prst="straightConnector1">
            <a:avLst/>
          </a:prstGeom>
          <a:noFill/>
          <a:ln w="9525" cap="flat" cmpd="sng">
            <a:solidFill>
              <a:schemeClr val="dk1"/>
            </a:solidFill>
            <a:prstDash val="solid"/>
            <a:round/>
            <a:headEnd type="none" w="med" len="med"/>
            <a:tailEnd type="none" w="med" len="med"/>
          </a:ln>
        </p:spPr>
      </p:cxnSp>
      <p:cxnSp>
        <p:nvCxnSpPr>
          <p:cNvPr id="693" name="Google Shape;693;p44"/>
          <p:cNvCxnSpPr>
            <a:stCxn id="690" idx="0"/>
            <a:endCxn id="694" idx="2"/>
          </p:cNvCxnSpPr>
          <p:nvPr/>
        </p:nvCxnSpPr>
        <p:spPr>
          <a:xfrm rot="10800000">
            <a:off x="7089800" y="3035100"/>
            <a:ext cx="0" cy="339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700" name="Google Shape;700;p45"/>
          <p:cNvSpPr txBox="1"/>
          <p:nvPr/>
        </p:nvSpPr>
        <p:spPr>
          <a:xfrm>
            <a:off x="981900" y="4360218"/>
            <a:ext cx="718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33333"/>
                </a:solidFill>
                <a:latin typeface="Mulish"/>
                <a:ea typeface="Mulish"/>
                <a:cs typeface="Mulish"/>
                <a:sym typeface="Mulish"/>
              </a:rPr>
              <a:t>Follow the link in the graph to modify its data and then paste the new one here. </a:t>
            </a:r>
            <a:r>
              <a:rPr lang="en" sz="1000" b="1" u="sng">
                <a:solidFill>
                  <a:srgbClr val="333333"/>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rgbClr val="333333"/>
              </a:solidFill>
              <a:latin typeface="Mulish"/>
              <a:ea typeface="Mulish"/>
              <a:cs typeface="Mulish"/>
              <a:sym typeface="Mulish"/>
            </a:endParaRPr>
          </a:p>
        </p:txBody>
      </p:sp>
      <p:sp>
        <p:nvSpPr>
          <p:cNvPr id="701" name="Google Shape;701;p45"/>
          <p:cNvSpPr txBox="1"/>
          <p:nvPr/>
        </p:nvSpPr>
        <p:spPr>
          <a:xfrm>
            <a:off x="4828370" y="1525013"/>
            <a:ext cx="18186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Fjalla One"/>
                <a:ea typeface="Fjalla One"/>
                <a:cs typeface="Fjalla One"/>
                <a:sym typeface="Fjalla One"/>
              </a:rPr>
              <a:t>Mercury</a:t>
            </a:r>
            <a:endParaRPr sz="2000" b="1">
              <a:solidFill>
                <a:srgbClr val="333333"/>
              </a:solidFill>
              <a:latin typeface="Fjalla One"/>
              <a:ea typeface="Fjalla One"/>
              <a:cs typeface="Fjalla One"/>
              <a:sym typeface="Fjalla One"/>
            </a:endParaRPr>
          </a:p>
        </p:txBody>
      </p:sp>
      <p:sp>
        <p:nvSpPr>
          <p:cNvPr id="702" name="Google Shape;702;p45"/>
          <p:cNvSpPr txBox="1"/>
          <p:nvPr/>
        </p:nvSpPr>
        <p:spPr>
          <a:xfrm>
            <a:off x="4828370" y="1937902"/>
            <a:ext cx="1818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Mulish"/>
                <a:ea typeface="Mulish"/>
                <a:cs typeface="Mulish"/>
                <a:sym typeface="Mulish"/>
              </a:rPr>
              <a:t>Mercury is a very small planet</a:t>
            </a:r>
            <a:endParaRPr>
              <a:solidFill>
                <a:srgbClr val="333333"/>
              </a:solidFill>
              <a:latin typeface="Mulish"/>
              <a:ea typeface="Mulish"/>
              <a:cs typeface="Mulish"/>
              <a:sym typeface="Mulish"/>
            </a:endParaRPr>
          </a:p>
        </p:txBody>
      </p:sp>
      <p:sp>
        <p:nvSpPr>
          <p:cNvPr id="703" name="Google Shape;703;p45"/>
          <p:cNvSpPr txBox="1"/>
          <p:nvPr/>
        </p:nvSpPr>
        <p:spPr>
          <a:xfrm>
            <a:off x="4828370" y="2972135"/>
            <a:ext cx="18186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Fjalla One"/>
                <a:ea typeface="Fjalla One"/>
                <a:cs typeface="Fjalla One"/>
                <a:sym typeface="Fjalla One"/>
              </a:rPr>
              <a:t>Jupiter</a:t>
            </a:r>
            <a:endParaRPr sz="2000" b="1">
              <a:solidFill>
                <a:srgbClr val="333333"/>
              </a:solidFill>
              <a:latin typeface="Fjalla One"/>
              <a:ea typeface="Fjalla One"/>
              <a:cs typeface="Fjalla One"/>
              <a:sym typeface="Fjalla One"/>
            </a:endParaRPr>
          </a:p>
        </p:txBody>
      </p:sp>
      <p:sp>
        <p:nvSpPr>
          <p:cNvPr id="704" name="Google Shape;704;p45"/>
          <p:cNvSpPr txBox="1"/>
          <p:nvPr/>
        </p:nvSpPr>
        <p:spPr>
          <a:xfrm>
            <a:off x="4828370" y="3385013"/>
            <a:ext cx="1818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Mulish"/>
                <a:ea typeface="Mulish"/>
                <a:cs typeface="Mulish"/>
                <a:sym typeface="Mulish"/>
              </a:rPr>
              <a:t>Jupiter is a huge gas giant</a:t>
            </a:r>
            <a:endParaRPr>
              <a:solidFill>
                <a:srgbClr val="333333"/>
              </a:solidFill>
              <a:latin typeface="Mulish"/>
              <a:ea typeface="Mulish"/>
              <a:cs typeface="Mulish"/>
              <a:sym typeface="Mulish"/>
            </a:endParaRPr>
          </a:p>
        </p:txBody>
      </p:sp>
      <p:sp>
        <p:nvSpPr>
          <p:cNvPr id="705" name="Google Shape;705;p45"/>
          <p:cNvSpPr txBox="1"/>
          <p:nvPr/>
        </p:nvSpPr>
        <p:spPr>
          <a:xfrm>
            <a:off x="6574080" y="1525013"/>
            <a:ext cx="18186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Fjalla One"/>
                <a:ea typeface="Fjalla One"/>
                <a:cs typeface="Fjalla One"/>
                <a:sym typeface="Fjalla One"/>
              </a:rPr>
              <a:t>Venus</a:t>
            </a:r>
            <a:endParaRPr sz="2000" b="1">
              <a:solidFill>
                <a:srgbClr val="333333"/>
              </a:solidFill>
              <a:latin typeface="Fjalla One"/>
              <a:ea typeface="Fjalla One"/>
              <a:cs typeface="Fjalla One"/>
              <a:sym typeface="Fjalla One"/>
            </a:endParaRPr>
          </a:p>
        </p:txBody>
      </p:sp>
      <p:sp>
        <p:nvSpPr>
          <p:cNvPr id="706" name="Google Shape;706;p45"/>
          <p:cNvSpPr txBox="1"/>
          <p:nvPr/>
        </p:nvSpPr>
        <p:spPr>
          <a:xfrm>
            <a:off x="6574080" y="1937902"/>
            <a:ext cx="1818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Mulish"/>
                <a:ea typeface="Mulish"/>
                <a:cs typeface="Mulish"/>
                <a:sym typeface="Mulish"/>
              </a:rPr>
              <a:t>Venus has very high temperatures</a:t>
            </a:r>
            <a:endParaRPr>
              <a:solidFill>
                <a:srgbClr val="333333"/>
              </a:solidFill>
              <a:latin typeface="Mulish"/>
              <a:ea typeface="Mulish"/>
              <a:cs typeface="Mulish"/>
              <a:sym typeface="Mulish"/>
            </a:endParaRPr>
          </a:p>
        </p:txBody>
      </p:sp>
      <p:sp>
        <p:nvSpPr>
          <p:cNvPr id="707" name="Google Shape;707;p45"/>
          <p:cNvSpPr txBox="1"/>
          <p:nvPr/>
        </p:nvSpPr>
        <p:spPr>
          <a:xfrm>
            <a:off x="6574080" y="2972135"/>
            <a:ext cx="18186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Fjalla One"/>
                <a:ea typeface="Fjalla One"/>
                <a:cs typeface="Fjalla One"/>
                <a:sym typeface="Fjalla One"/>
              </a:rPr>
              <a:t>Saturn</a:t>
            </a:r>
            <a:endParaRPr sz="2000" b="1">
              <a:solidFill>
                <a:srgbClr val="333333"/>
              </a:solidFill>
              <a:latin typeface="Fjalla One"/>
              <a:ea typeface="Fjalla One"/>
              <a:cs typeface="Fjalla One"/>
              <a:sym typeface="Fjalla One"/>
            </a:endParaRPr>
          </a:p>
        </p:txBody>
      </p:sp>
      <p:sp>
        <p:nvSpPr>
          <p:cNvPr id="708" name="Google Shape;708;p45"/>
          <p:cNvSpPr txBox="1"/>
          <p:nvPr/>
        </p:nvSpPr>
        <p:spPr>
          <a:xfrm>
            <a:off x="6574080" y="3385013"/>
            <a:ext cx="1818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Mulish"/>
                <a:ea typeface="Mulish"/>
                <a:cs typeface="Mulish"/>
                <a:sym typeface="Mulish"/>
              </a:rPr>
              <a:t>Saturn is a gas giant with rings</a:t>
            </a:r>
            <a:endParaRPr>
              <a:solidFill>
                <a:srgbClr val="333333"/>
              </a:solidFill>
              <a:latin typeface="Mulish"/>
              <a:ea typeface="Mulish"/>
              <a:cs typeface="Mulish"/>
              <a:sym typeface="Mulish"/>
            </a:endParaRPr>
          </a:p>
        </p:txBody>
      </p:sp>
      <p:sp>
        <p:nvSpPr>
          <p:cNvPr id="709" name="Google Shape;709;p45"/>
          <p:cNvSpPr/>
          <p:nvPr/>
        </p:nvSpPr>
        <p:spPr>
          <a:xfrm>
            <a:off x="4910695" y="2759150"/>
            <a:ext cx="377700" cy="152100"/>
          </a:xfrm>
          <a:prstGeom prst="roundRect">
            <a:avLst>
              <a:gd name="adj" fmla="val 50000"/>
            </a:avLst>
          </a:prstGeom>
          <a:solidFill>
            <a:srgbClr val="FD148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710" name="Google Shape;710;p45"/>
          <p:cNvSpPr/>
          <p:nvPr/>
        </p:nvSpPr>
        <p:spPr>
          <a:xfrm>
            <a:off x="6649033" y="2759150"/>
            <a:ext cx="377700" cy="152100"/>
          </a:xfrm>
          <a:prstGeom prst="roundRect">
            <a:avLst>
              <a:gd name="adj" fmla="val 50000"/>
            </a:avLst>
          </a:prstGeom>
          <a:solidFill>
            <a:srgbClr val="FFB90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711" name="Google Shape;711;p45"/>
          <p:cNvSpPr/>
          <p:nvPr/>
        </p:nvSpPr>
        <p:spPr>
          <a:xfrm>
            <a:off x="4910695" y="1372925"/>
            <a:ext cx="377700" cy="15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712" name="Google Shape;712;p45"/>
          <p:cNvSpPr/>
          <p:nvPr/>
        </p:nvSpPr>
        <p:spPr>
          <a:xfrm>
            <a:off x="6649033" y="1372925"/>
            <a:ext cx="377700" cy="152100"/>
          </a:xfrm>
          <a:prstGeom prst="roundRect">
            <a:avLst>
              <a:gd name="adj" fmla="val 50000"/>
            </a:avLst>
          </a:prstGeom>
          <a:solidFill>
            <a:srgbClr val="079E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pic>
        <p:nvPicPr>
          <p:cNvPr id="713" name="Google Shape;713;p45" title="Gráfico">
            <a:hlinkClick r:id="rId4"/>
          </p:cNvPr>
          <p:cNvPicPr preferRelativeResize="0"/>
          <p:nvPr/>
        </p:nvPicPr>
        <p:blipFill>
          <a:blip r:embed="rId5">
            <a:alphaModFix/>
          </a:blip>
          <a:stretch>
            <a:fillRect/>
          </a:stretch>
        </p:blipFill>
        <p:spPr>
          <a:xfrm>
            <a:off x="907480" y="1290837"/>
            <a:ext cx="3617290" cy="27962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6"/>
          <p:cNvSpPr txBox="1">
            <a:spLocks noGrp="1"/>
          </p:cNvSpPr>
          <p:nvPr>
            <p:ph type="title"/>
          </p:nvPr>
        </p:nvSpPr>
        <p:spPr>
          <a:xfrm>
            <a:off x="1849850" y="539500"/>
            <a:ext cx="4945800" cy="120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719" name="Google Shape;719;p46"/>
          <p:cNvSpPr txBox="1">
            <a:spLocks noGrp="1"/>
          </p:cNvSpPr>
          <p:nvPr>
            <p:ph type="subTitle" idx="1"/>
          </p:nvPr>
        </p:nvSpPr>
        <p:spPr>
          <a:xfrm>
            <a:off x="1849850" y="1613830"/>
            <a:ext cx="4945800" cy="11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Fjalla One"/>
                <a:ea typeface="Fjalla One"/>
                <a:cs typeface="Fjalla One"/>
                <a:sym typeface="Fjalla One"/>
              </a:rPr>
              <a:t>Do you have any questions?</a:t>
            </a:r>
            <a:endParaRPr b="1">
              <a:latin typeface="Fjalla One"/>
              <a:ea typeface="Fjalla One"/>
              <a:cs typeface="Fjalla One"/>
              <a:sym typeface="Fjalla One"/>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720" name="Google Shape;720;p46"/>
          <p:cNvSpPr txBox="1"/>
          <p:nvPr/>
        </p:nvSpPr>
        <p:spPr>
          <a:xfrm>
            <a:off x="1849850" y="4244775"/>
            <a:ext cx="4945800" cy="2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Mulish Medium"/>
                <a:ea typeface="Mulish Medium"/>
                <a:cs typeface="Mulish Medium"/>
                <a:sym typeface="Mulish Medium"/>
              </a:rPr>
              <a:t>Please keep this slide for attribution</a:t>
            </a:r>
            <a:endParaRPr sz="1100">
              <a:solidFill>
                <a:schemeClr val="dk1"/>
              </a:solidFill>
              <a:latin typeface="Mulish Medium"/>
              <a:ea typeface="Mulish Medium"/>
              <a:cs typeface="Mulish Medium"/>
              <a:sym typeface="Mulish Medium"/>
            </a:endParaRPr>
          </a:p>
        </p:txBody>
      </p:sp>
      <p:cxnSp>
        <p:nvCxnSpPr>
          <p:cNvPr id="721" name="Google Shape;721;p46"/>
          <p:cNvCxnSpPr/>
          <p:nvPr/>
        </p:nvCxnSpPr>
        <p:spPr>
          <a:xfrm>
            <a:off x="1849850" y="3479800"/>
            <a:ext cx="7322700" cy="0"/>
          </a:xfrm>
          <a:prstGeom prst="straightConnector1">
            <a:avLst/>
          </a:prstGeom>
          <a:noFill/>
          <a:ln w="9525" cap="flat" cmpd="sng">
            <a:solidFill>
              <a:schemeClr val="dk1"/>
            </a:solidFill>
            <a:prstDash val="solid"/>
            <a:round/>
            <a:headEnd type="none" w="med" len="med"/>
            <a:tailEnd type="none" w="med" len="med"/>
          </a:ln>
        </p:spPr>
      </p:cxnSp>
      <p:grpSp>
        <p:nvGrpSpPr>
          <p:cNvPr id="722" name="Google Shape;722;p46"/>
          <p:cNvGrpSpPr/>
          <p:nvPr/>
        </p:nvGrpSpPr>
        <p:grpSpPr>
          <a:xfrm rot="10800000">
            <a:off x="7252388" y="1012175"/>
            <a:ext cx="709065" cy="601645"/>
            <a:chOff x="8076238" y="467775"/>
            <a:chExt cx="709065" cy="601645"/>
          </a:xfrm>
        </p:grpSpPr>
        <p:sp>
          <p:nvSpPr>
            <p:cNvPr id="723" name="Google Shape;723;p46"/>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724" name="Google Shape;724;p46"/>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725" name="Google Shape;725;p46"/>
            <p:cNvCxnSpPr>
              <a:stCxn id="723" idx="2"/>
              <a:endCxn id="72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726" name="Google Shape;726;p46"/>
          <p:cNvGrpSpPr/>
          <p:nvPr/>
        </p:nvGrpSpPr>
        <p:grpSpPr>
          <a:xfrm>
            <a:off x="1941561" y="2903612"/>
            <a:ext cx="387681" cy="387661"/>
            <a:chOff x="266768" y="1721375"/>
            <a:chExt cx="397907" cy="397887"/>
          </a:xfrm>
        </p:grpSpPr>
        <p:sp>
          <p:nvSpPr>
            <p:cNvPr id="727" name="Google Shape;727;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6"/>
          <p:cNvGrpSpPr/>
          <p:nvPr/>
        </p:nvGrpSpPr>
        <p:grpSpPr>
          <a:xfrm>
            <a:off x="3137632" y="2903375"/>
            <a:ext cx="387661" cy="387661"/>
            <a:chOff x="1379798" y="1723250"/>
            <a:chExt cx="397887" cy="397887"/>
          </a:xfrm>
        </p:grpSpPr>
        <p:sp>
          <p:nvSpPr>
            <p:cNvPr id="730" name="Google Shape;730;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6"/>
          <p:cNvGrpSpPr/>
          <p:nvPr/>
        </p:nvGrpSpPr>
        <p:grpSpPr>
          <a:xfrm>
            <a:off x="2539617" y="2903375"/>
            <a:ext cx="387641" cy="387661"/>
            <a:chOff x="864491" y="1723250"/>
            <a:chExt cx="397866" cy="397887"/>
          </a:xfrm>
        </p:grpSpPr>
        <p:sp>
          <p:nvSpPr>
            <p:cNvPr id="735" name="Google Shape;735;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743" name="Google Shape;743;p47"/>
          <p:cNvSpPr txBox="1">
            <a:spLocks noGrp="1"/>
          </p:cNvSpPr>
          <p:nvPr>
            <p:ph type="body" idx="1"/>
          </p:nvPr>
        </p:nvSpPr>
        <p:spPr>
          <a:xfrm>
            <a:off x="720000" y="1259925"/>
            <a:ext cx="7704000" cy="17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2000">
                <a:latin typeface="Fjalla One"/>
                <a:ea typeface="Fjalla One"/>
                <a:cs typeface="Fjalla One"/>
                <a:sym typeface="Fjalla One"/>
              </a:rPr>
              <a:t>Vectors</a:t>
            </a:r>
            <a:endParaRPr sz="2000">
              <a:latin typeface="Fjalla One"/>
              <a:ea typeface="Fjalla One"/>
              <a:cs typeface="Fjalla One"/>
              <a:sym typeface="Fjalla One"/>
            </a:endParaRPr>
          </a:p>
          <a:p>
            <a:pPr marL="457200" lvl="0" indent="-304800" algn="l" rtl="0">
              <a:spcBef>
                <a:spcPts val="1000"/>
              </a:spcBef>
              <a:spcAft>
                <a:spcPts val="0"/>
              </a:spcAft>
              <a:buSzPts val="1200"/>
              <a:buChar char="●"/>
            </a:pPr>
            <a:r>
              <a:rPr lang="en" u="sng">
                <a:solidFill>
                  <a:schemeClr val="hlink"/>
                </a:solidFill>
                <a:hlinkClick r:id="rId3"/>
              </a:rPr>
              <a:t>Geometric colorful background</a:t>
            </a:r>
            <a:endParaRPr/>
          </a:p>
          <a:p>
            <a:pPr marL="457200" lvl="0" indent="-304800" algn="l" rtl="0">
              <a:spcBef>
                <a:spcPts val="0"/>
              </a:spcBef>
              <a:spcAft>
                <a:spcPts val="0"/>
              </a:spcAft>
              <a:buSzPts val="1200"/>
              <a:buChar char="●"/>
            </a:pPr>
            <a:r>
              <a:rPr lang="en" u="sng">
                <a:solidFill>
                  <a:schemeClr val="hlink"/>
                </a:solidFill>
                <a:hlinkClick r:id="rId4"/>
              </a:rPr>
              <a:t>Flat design</a:t>
            </a:r>
            <a:endParaRPr/>
          </a:p>
          <a:p>
            <a:pPr marL="457200" lvl="0" indent="-304800" algn="l" rtl="0">
              <a:spcBef>
                <a:spcPts val="0"/>
              </a:spcBef>
              <a:spcAft>
                <a:spcPts val="0"/>
              </a:spcAft>
              <a:buSzPts val="1200"/>
              <a:buChar char="●"/>
            </a:pPr>
            <a:r>
              <a:rPr lang="en" u="sng">
                <a:solidFill>
                  <a:schemeClr val="hlink"/>
                </a:solidFill>
                <a:hlinkClick r:id="rId5"/>
              </a:rPr>
              <a:t>Colored geometric shapes</a:t>
            </a:r>
            <a:endParaRPr/>
          </a:p>
        </p:txBody>
      </p:sp>
      <p:grpSp>
        <p:nvGrpSpPr>
          <p:cNvPr id="744" name="Google Shape;744;p47"/>
          <p:cNvGrpSpPr/>
          <p:nvPr/>
        </p:nvGrpSpPr>
        <p:grpSpPr>
          <a:xfrm rot="1324612">
            <a:off x="2826115" y="3584823"/>
            <a:ext cx="1674909" cy="268732"/>
            <a:chOff x="2672586" y="3814094"/>
            <a:chExt cx="1869106" cy="246752"/>
          </a:xfrm>
        </p:grpSpPr>
        <p:sp>
          <p:nvSpPr>
            <p:cNvPr id="745" name="Google Shape;745;p47"/>
            <p:cNvSpPr/>
            <p:nvPr/>
          </p:nvSpPr>
          <p:spPr>
            <a:xfrm>
              <a:off x="2850549" y="3814094"/>
              <a:ext cx="1511392" cy="246333"/>
            </a:xfrm>
            <a:custGeom>
              <a:avLst/>
              <a:gdLst/>
              <a:ahLst/>
              <a:cxnLst/>
              <a:rect l="l" t="t" r="r" b="b"/>
              <a:pathLst>
                <a:path w="2427939" h="395715" extrusionOk="0">
                  <a:moveTo>
                    <a:pt x="2401080" y="113093"/>
                  </a:moveTo>
                  <a:lnTo>
                    <a:pt x="1798137" y="113093"/>
                  </a:lnTo>
                  <a:cubicBezTo>
                    <a:pt x="1782530" y="113892"/>
                    <a:pt x="1769231" y="101890"/>
                    <a:pt x="1768435" y="86285"/>
                  </a:cubicBezTo>
                  <a:cubicBezTo>
                    <a:pt x="1767639" y="70680"/>
                    <a:pt x="1779636" y="57382"/>
                    <a:pt x="1795243" y="56582"/>
                  </a:cubicBezTo>
                  <a:lnTo>
                    <a:pt x="2118458" y="56582"/>
                  </a:lnTo>
                  <a:cubicBezTo>
                    <a:pt x="2134079" y="56582"/>
                    <a:pt x="2146749" y="43916"/>
                    <a:pt x="2146749" y="28291"/>
                  </a:cubicBezTo>
                  <a:cubicBezTo>
                    <a:pt x="2146749" y="12667"/>
                    <a:pt x="2134079" y="0"/>
                    <a:pt x="2118458" y="0"/>
                  </a:cubicBezTo>
                  <a:lnTo>
                    <a:pt x="366138" y="0"/>
                  </a:lnTo>
                  <a:cubicBezTo>
                    <a:pt x="350516" y="0"/>
                    <a:pt x="337847" y="12667"/>
                    <a:pt x="337847" y="28291"/>
                  </a:cubicBezTo>
                  <a:cubicBezTo>
                    <a:pt x="337847" y="43916"/>
                    <a:pt x="350516" y="56582"/>
                    <a:pt x="366138" y="56582"/>
                  </a:cubicBezTo>
                  <a:lnTo>
                    <a:pt x="789855" y="56582"/>
                  </a:lnTo>
                  <a:cubicBezTo>
                    <a:pt x="805462" y="55783"/>
                    <a:pt x="818761" y="67785"/>
                    <a:pt x="819557" y="83390"/>
                  </a:cubicBezTo>
                  <a:cubicBezTo>
                    <a:pt x="820353" y="98995"/>
                    <a:pt x="808357" y="112293"/>
                    <a:pt x="792749" y="113093"/>
                  </a:cubicBezTo>
                  <a:cubicBezTo>
                    <a:pt x="791787" y="113165"/>
                    <a:pt x="790817" y="113165"/>
                    <a:pt x="789855" y="113093"/>
                  </a:cubicBezTo>
                  <a:lnTo>
                    <a:pt x="26860" y="113093"/>
                  </a:lnTo>
                  <a:cubicBezTo>
                    <a:pt x="11253" y="113883"/>
                    <a:pt x="-758" y="127173"/>
                    <a:pt x="38" y="142778"/>
                  </a:cubicBezTo>
                  <a:cubicBezTo>
                    <a:pt x="769" y="157278"/>
                    <a:pt x="12360" y="168869"/>
                    <a:pt x="26860" y="169603"/>
                  </a:cubicBezTo>
                  <a:lnTo>
                    <a:pt x="648688" y="169603"/>
                  </a:lnTo>
                  <a:cubicBezTo>
                    <a:pt x="664295" y="168803"/>
                    <a:pt x="677595" y="180806"/>
                    <a:pt x="678390" y="196411"/>
                  </a:cubicBezTo>
                  <a:cubicBezTo>
                    <a:pt x="679187" y="212016"/>
                    <a:pt x="667190" y="225313"/>
                    <a:pt x="651583" y="226113"/>
                  </a:cubicBezTo>
                  <a:lnTo>
                    <a:pt x="479086" y="226113"/>
                  </a:lnTo>
                  <a:cubicBezTo>
                    <a:pt x="463464" y="226113"/>
                    <a:pt x="450795" y="238779"/>
                    <a:pt x="450795" y="254404"/>
                  </a:cubicBezTo>
                  <a:cubicBezTo>
                    <a:pt x="450795" y="270029"/>
                    <a:pt x="463464" y="282695"/>
                    <a:pt x="479086" y="282695"/>
                  </a:cubicBezTo>
                  <a:lnTo>
                    <a:pt x="874801" y="282695"/>
                  </a:lnTo>
                  <a:cubicBezTo>
                    <a:pt x="890408" y="281896"/>
                    <a:pt x="903707" y="293898"/>
                    <a:pt x="904503" y="309503"/>
                  </a:cubicBezTo>
                  <a:cubicBezTo>
                    <a:pt x="905299" y="325108"/>
                    <a:pt x="893303" y="338406"/>
                    <a:pt x="877695" y="339205"/>
                  </a:cubicBezTo>
                  <a:cubicBezTo>
                    <a:pt x="876733" y="339278"/>
                    <a:pt x="875763" y="339278"/>
                    <a:pt x="874801" y="339205"/>
                  </a:cubicBezTo>
                  <a:lnTo>
                    <a:pt x="705198" y="339205"/>
                  </a:lnTo>
                  <a:cubicBezTo>
                    <a:pt x="689591" y="339995"/>
                    <a:pt x="677580" y="353286"/>
                    <a:pt x="678376" y="368893"/>
                  </a:cubicBezTo>
                  <a:cubicBezTo>
                    <a:pt x="679107" y="383393"/>
                    <a:pt x="690698" y="394985"/>
                    <a:pt x="705198" y="395715"/>
                  </a:cubicBezTo>
                  <a:lnTo>
                    <a:pt x="1892345" y="395715"/>
                  </a:lnTo>
                  <a:cubicBezTo>
                    <a:pt x="1907952" y="394927"/>
                    <a:pt x="1919963" y="381635"/>
                    <a:pt x="1919167" y="366028"/>
                  </a:cubicBezTo>
                  <a:cubicBezTo>
                    <a:pt x="1918436" y="351530"/>
                    <a:pt x="1906845" y="339939"/>
                    <a:pt x="1892345" y="339205"/>
                  </a:cubicBezTo>
                  <a:lnTo>
                    <a:pt x="1835762" y="339205"/>
                  </a:lnTo>
                  <a:cubicBezTo>
                    <a:pt x="1820155" y="338415"/>
                    <a:pt x="1808144" y="325125"/>
                    <a:pt x="1808940" y="309520"/>
                  </a:cubicBezTo>
                  <a:cubicBezTo>
                    <a:pt x="1809670" y="295020"/>
                    <a:pt x="1821262" y="283429"/>
                    <a:pt x="1835762" y="282695"/>
                  </a:cubicBezTo>
                  <a:lnTo>
                    <a:pt x="2231478" y="282695"/>
                  </a:lnTo>
                  <a:cubicBezTo>
                    <a:pt x="2247099" y="282695"/>
                    <a:pt x="2259769" y="270029"/>
                    <a:pt x="2259769" y="254404"/>
                  </a:cubicBezTo>
                  <a:cubicBezTo>
                    <a:pt x="2259769" y="238779"/>
                    <a:pt x="2247099" y="226113"/>
                    <a:pt x="2231478" y="226113"/>
                  </a:cubicBezTo>
                  <a:lnTo>
                    <a:pt x="1609649" y="226113"/>
                  </a:lnTo>
                  <a:cubicBezTo>
                    <a:pt x="1594042" y="225323"/>
                    <a:pt x="1582031" y="212032"/>
                    <a:pt x="1582827" y="196427"/>
                  </a:cubicBezTo>
                  <a:cubicBezTo>
                    <a:pt x="1583558" y="181928"/>
                    <a:pt x="1595150" y="170336"/>
                    <a:pt x="1609649" y="169603"/>
                  </a:cubicBezTo>
                  <a:lnTo>
                    <a:pt x="2401080" y="169603"/>
                  </a:lnTo>
                  <a:cubicBezTo>
                    <a:pt x="2416687" y="168812"/>
                    <a:pt x="2428699" y="155522"/>
                    <a:pt x="2427903" y="139917"/>
                  </a:cubicBezTo>
                  <a:cubicBezTo>
                    <a:pt x="2427172" y="125417"/>
                    <a:pt x="2415581" y="113826"/>
                    <a:pt x="2401080" y="113093"/>
                  </a:cubicBezTo>
                  <a:close/>
                  <a:moveTo>
                    <a:pt x="1044404" y="169603"/>
                  </a:moveTo>
                  <a:lnTo>
                    <a:pt x="931311" y="169603"/>
                  </a:lnTo>
                  <a:cubicBezTo>
                    <a:pt x="915704" y="168812"/>
                    <a:pt x="903693" y="155522"/>
                    <a:pt x="904489" y="139917"/>
                  </a:cubicBezTo>
                  <a:cubicBezTo>
                    <a:pt x="905219" y="125417"/>
                    <a:pt x="916811" y="113826"/>
                    <a:pt x="931311" y="113093"/>
                  </a:cubicBezTo>
                  <a:lnTo>
                    <a:pt x="1044404" y="113093"/>
                  </a:lnTo>
                  <a:cubicBezTo>
                    <a:pt x="1060011" y="113883"/>
                    <a:pt x="1072022" y="127173"/>
                    <a:pt x="1071226" y="142778"/>
                  </a:cubicBezTo>
                  <a:cubicBezTo>
                    <a:pt x="1070495" y="157278"/>
                    <a:pt x="1058904" y="168869"/>
                    <a:pt x="1044404" y="169603"/>
                  </a:cubicBezTo>
                  <a:close/>
                  <a:moveTo>
                    <a:pt x="1666232" y="282695"/>
                  </a:moveTo>
                  <a:cubicBezTo>
                    <a:pt x="1681839" y="283485"/>
                    <a:pt x="1693850" y="296776"/>
                    <a:pt x="1693055" y="312381"/>
                  </a:cubicBezTo>
                  <a:cubicBezTo>
                    <a:pt x="1692324" y="326881"/>
                    <a:pt x="1680732" y="338472"/>
                    <a:pt x="1666232" y="339205"/>
                  </a:cubicBezTo>
                  <a:lnTo>
                    <a:pt x="1553139" y="339205"/>
                  </a:lnTo>
                  <a:cubicBezTo>
                    <a:pt x="1537532" y="340005"/>
                    <a:pt x="1524233" y="328002"/>
                    <a:pt x="1523437" y="312397"/>
                  </a:cubicBezTo>
                  <a:cubicBezTo>
                    <a:pt x="1522642" y="296792"/>
                    <a:pt x="1534638" y="283495"/>
                    <a:pt x="1550245" y="282695"/>
                  </a:cubicBezTo>
                  <a:cubicBezTo>
                    <a:pt x="1551208" y="282623"/>
                    <a:pt x="1552177" y="282623"/>
                    <a:pt x="1553139" y="2826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47"/>
            <p:cNvSpPr/>
            <p:nvPr/>
          </p:nvSpPr>
          <p:spPr>
            <a:xfrm>
              <a:off x="3132436" y="4025668"/>
              <a:ext cx="103840" cy="35177"/>
            </a:xfrm>
            <a:custGeom>
              <a:avLst/>
              <a:gdLst/>
              <a:ahLst/>
              <a:cxnLst/>
              <a:rect l="l" t="t" r="r" b="b"/>
              <a:pathLst>
                <a:path w="166812" h="56510" extrusionOk="0">
                  <a:moveTo>
                    <a:pt x="26860" y="0"/>
                  </a:moveTo>
                  <a:cubicBezTo>
                    <a:pt x="11253" y="790"/>
                    <a:pt x="-758" y="14080"/>
                    <a:pt x="38" y="29688"/>
                  </a:cubicBezTo>
                  <a:cubicBezTo>
                    <a:pt x="769" y="44188"/>
                    <a:pt x="12360" y="55779"/>
                    <a:pt x="26860" y="56510"/>
                  </a:cubicBezTo>
                  <a:lnTo>
                    <a:pt x="139953" y="56510"/>
                  </a:lnTo>
                  <a:cubicBezTo>
                    <a:pt x="155560" y="55721"/>
                    <a:pt x="167571" y="42430"/>
                    <a:pt x="166775" y="26822"/>
                  </a:cubicBezTo>
                  <a:cubicBezTo>
                    <a:pt x="166044" y="12324"/>
                    <a:pt x="154453" y="734"/>
                    <a:pt x="139953" y="0"/>
                  </a:cubicBezTo>
                  <a:close/>
                </a:path>
              </a:pathLst>
            </a:custGeom>
            <a:solidFill>
              <a:srgbClr val="65C2C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47"/>
            <p:cNvSpPr/>
            <p:nvPr/>
          </p:nvSpPr>
          <p:spPr>
            <a:xfrm>
              <a:off x="4434402" y="3884554"/>
              <a:ext cx="107290" cy="35235"/>
            </a:xfrm>
            <a:custGeom>
              <a:avLst/>
              <a:gdLst/>
              <a:ahLst/>
              <a:cxnLst/>
              <a:rect l="l" t="t" r="r" b="b"/>
              <a:pathLst>
                <a:path w="172354" h="56602" extrusionOk="0">
                  <a:moveTo>
                    <a:pt x="29740" y="54"/>
                  </a:moveTo>
                  <a:cubicBezTo>
                    <a:pt x="14133" y="-745"/>
                    <a:pt x="834" y="11257"/>
                    <a:pt x="38" y="26862"/>
                  </a:cubicBezTo>
                  <a:cubicBezTo>
                    <a:pt x="-758" y="42467"/>
                    <a:pt x="11238" y="55765"/>
                    <a:pt x="26845" y="56564"/>
                  </a:cubicBezTo>
                  <a:lnTo>
                    <a:pt x="142615" y="56564"/>
                  </a:lnTo>
                  <a:cubicBezTo>
                    <a:pt x="158223" y="57364"/>
                    <a:pt x="171522" y="45361"/>
                    <a:pt x="172318" y="29756"/>
                  </a:cubicBezTo>
                  <a:cubicBezTo>
                    <a:pt x="173113" y="14151"/>
                    <a:pt x="161117" y="854"/>
                    <a:pt x="145509" y="54"/>
                  </a:cubicBezTo>
                  <a:cubicBezTo>
                    <a:pt x="144547" y="-18"/>
                    <a:pt x="143578" y="-18"/>
                    <a:pt x="142615" y="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47"/>
            <p:cNvSpPr/>
            <p:nvPr/>
          </p:nvSpPr>
          <p:spPr>
            <a:xfrm>
              <a:off x="2672586" y="3884565"/>
              <a:ext cx="105498" cy="35201"/>
            </a:xfrm>
            <a:custGeom>
              <a:avLst/>
              <a:gdLst/>
              <a:ahLst/>
              <a:cxnLst/>
              <a:rect l="l" t="t" r="r" b="b"/>
              <a:pathLst>
                <a:path w="169474" h="56547" extrusionOk="0">
                  <a:moveTo>
                    <a:pt x="29740" y="38"/>
                  </a:moveTo>
                  <a:cubicBezTo>
                    <a:pt x="14133" y="-762"/>
                    <a:pt x="834" y="11241"/>
                    <a:pt x="38" y="26846"/>
                  </a:cubicBezTo>
                  <a:cubicBezTo>
                    <a:pt x="-758" y="42451"/>
                    <a:pt x="11238" y="55748"/>
                    <a:pt x="26846" y="56548"/>
                  </a:cubicBezTo>
                  <a:lnTo>
                    <a:pt x="142615" y="56548"/>
                  </a:lnTo>
                  <a:cubicBezTo>
                    <a:pt x="158223" y="55758"/>
                    <a:pt x="170226" y="42467"/>
                    <a:pt x="169438" y="26862"/>
                  </a:cubicBezTo>
                  <a:cubicBezTo>
                    <a:pt x="168707" y="12362"/>
                    <a:pt x="157115" y="771"/>
                    <a:pt x="142615" y="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9" name="Google Shape;749;p47"/>
          <p:cNvGrpSpPr/>
          <p:nvPr/>
        </p:nvGrpSpPr>
        <p:grpSpPr>
          <a:xfrm>
            <a:off x="1131128" y="3306624"/>
            <a:ext cx="1494604" cy="690589"/>
            <a:chOff x="906125" y="3584985"/>
            <a:chExt cx="1372330" cy="634092"/>
          </a:xfrm>
        </p:grpSpPr>
        <p:sp>
          <p:nvSpPr>
            <p:cNvPr id="750" name="Google Shape;750;p47"/>
            <p:cNvSpPr/>
            <p:nvPr/>
          </p:nvSpPr>
          <p:spPr>
            <a:xfrm>
              <a:off x="1071511" y="3867088"/>
              <a:ext cx="1126089" cy="351989"/>
            </a:xfrm>
            <a:custGeom>
              <a:avLst/>
              <a:gdLst/>
              <a:ahLst/>
              <a:cxnLst/>
              <a:rect l="l" t="t" r="r" b="b"/>
              <a:pathLst>
                <a:path w="1808978" h="565444" extrusionOk="0">
                  <a:moveTo>
                    <a:pt x="1128614" y="72"/>
                  </a:moveTo>
                  <a:cubicBezTo>
                    <a:pt x="1159843" y="1190"/>
                    <a:pt x="1184256" y="27412"/>
                    <a:pt x="1183134" y="58642"/>
                  </a:cubicBezTo>
                  <a:cubicBezTo>
                    <a:pt x="1182078" y="88303"/>
                    <a:pt x="1158273" y="112103"/>
                    <a:pt x="1128614" y="113165"/>
                  </a:cubicBezTo>
                  <a:lnTo>
                    <a:pt x="959011" y="113165"/>
                  </a:lnTo>
                  <a:cubicBezTo>
                    <a:pt x="927804" y="113165"/>
                    <a:pt x="902501" y="138466"/>
                    <a:pt x="902501" y="169675"/>
                  </a:cubicBezTo>
                  <a:cubicBezTo>
                    <a:pt x="902501" y="200884"/>
                    <a:pt x="927804" y="226185"/>
                    <a:pt x="959011" y="226185"/>
                  </a:cubicBezTo>
                  <a:lnTo>
                    <a:pt x="1750370" y="226185"/>
                  </a:lnTo>
                  <a:cubicBezTo>
                    <a:pt x="1781599" y="225066"/>
                    <a:pt x="1807821" y="249476"/>
                    <a:pt x="1808942" y="280705"/>
                  </a:cubicBezTo>
                  <a:cubicBezTo>
                    <a:pt x="1810064" y="311934"/>
                    <a:pt x="1785651" y="338156"/>
                    <a:pt x="1754422" y="339278"/>
                  </a:cubicBezTo>
                  <a:lnTo>
                    <a:pt x="1411309" y="339278"/>
                  </a:lnTo>
                  <a:cubicBezTo>
                    <a:pt x="1380102" y="339278"/>
                    <a:pt x="1354799" y="364581"/>
                    <a:pt x="1354799" y="395788"/>
                  </a:cubicBezTo>
                  <a:cubicBezTo>
                    <a:pt x="1354799" y="426995"/>
                    <a:pt x="1380102" y="452298"/>
                    <a:pt x="1411309" y="452298"/>
                  </a:cubicBezTo>
                  <a:lnTo>
                    <a:pt x="1524330" y="452298"/>
                  </a:lnTo>
                  <a:cubicBezTo>
                    <a:pt x="1555558" y="451176"/>
                    <a:pt x="1581780" y="475589"/>
                    <a:pt x="1582902" y="506818"/>
                  </a:cubicBezTo>
                  <a:cubicBezTo>
                    <a:pt x="1584023" y="538047"/>
                    <a:pt x="1559610" y="564269"/>
                    <a:pt x="1528381" y="565390"/>
                  </a:cubicBezTo>
                  <a:cubicBezTo>
                    <a:pt x="1527028" y="565463"/>
                    <a:pt x="1525683" y="565463"/>
                    <a:pt x="1524330" y="565390"/>
                  </a:cubicBezTo>
                  <a:lnTo>
                    <a:pt x="280673" y="565390"/>
                  </a:lnTo>
                  <a:cubicBezTo>
                    <a:pt x="249444" y="564276"/>
                    <a:pt x="225033" y="538054"/>
                    <a:pt x="226150" y="506818"/>
                  </a:cubicBezTo>
                  <a:cubicBezTo>
                    <a:pt x="227211" y="477159"/>
                    <a:pt x="251011" y="453361"/>
                    <a:pt x="280673" y="452298"/>
                  </a:cubicBezTo>
                  <a:lnTo>
                    <a:pt x="409612" y="452298"/>
                  </a:lnTo>
                  <a:cubicBezTo>
                    <a:pt x="440841" y="452298"/>
                    <a:pt x="466158" y="426980"/>
                    <a:pt x="466158" y="395752"/>
                  </a:cubicBezTo>
                  <a:cubicBezTo>
                    <a:pt x="466158" y="364523"/>
                    <a:pt x="440841" y="339205"/>
                    <a:pt x="409612" y="339205"/>
                  </a:cubicBezTo>
                  <a:lnTo>
                    <a:pt x="54560" y="339205"/>
                  </a:lnTo>
                  <a:cubicBezTo>
                    <a:pt x="23331" y="338091"/>
                    <a:pt x="-1080" y="311869"/>
                    <a:pt x="37" y="280633"/>
                  </a:cubicBezTo>
                  <a:cubicBezTo>
                    <a:pt x="1099" y="250974"/>
                    <a:pt x="24899" y="227174"/>
                    <a:pt x="54560" y="226113"/>
                  </a:cubicBezTo>
                  <a:lnTo>
                    <a:pt x="450276" y="226113"/>
                  </a:lnTo>
                  <a:cubicBezTo>
                    <a:pt x="481483" y="226113"/>
                    <a:pt x="506786" y="200812"/>
                    <a:pt x="506786" y="169603"/>
                  </a:cubicBezTo>
                  <a:cubicBezTo>
                    <a:pt x="506786" y="138393"/>
                    <a:pt x="481483" y="113093"/>
                    <a:pt x="450276" y="113093"/>
                  </a:cubicBezTo>
                  <a:lnTo>
                    <a:pt x="167581" y="113093"/>
                  </a:lnTo>
                  <a:cubicBezTo>
                    <a:pt x="136351" y="111975"/>
                    <a:pt x="111940" y="85753"/>
                    <a:pt x="113057" y="54523"/>
                  </a:cubicBezTo>
                  <a:cubicBezTo>
                    <a:pt x="114119" y="24862"/>
                    <a:pt x="137919" y="1061"/>
                    <a:pt x="16758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47"/>
            <p:cNvSpPr/>
            <p:nvPr/>
          </p:nvSpPr>
          <p:spPr>
            <a:xfrm>
              <a:off x="906125" y="3584985"/>
              <a:ext cx="1372330" cy="351944"/>
            </a:xfrm>
            <a:custGeom>
              <a:avLst/>
              <a:gdLst/>
              <a:ahLst/>
              <a:cxnLst/>
              <a:rect l="l" t="t" r="r" b="b"/>
              <a:pathLst>
                <a:path w="2204546" h="565372" extrusionOk="0">
                  <a:moveTo>
                    <a:pt x="1666217" y="54"/>
                  </a:moveTo>
                  <a:cubicBezTo>
                    <a:pt x="1697446" y="-1065"/>
                    <a:pt x="1723668" y="23345"/>
                    <a:pt x="1724789" y="54575"/>
                  </a:cubicBezTo>
                  <a:cubicBezTo>
                    <a:pt x="1725911" y="85804"/>
                    <a:pt x="1701498" y="112028"/>
                    <a:pt x="1670269" y="113147"/>
                  </a:cubicBezTo>
                  <a:lnTo>
                    <a:pt x="1224338" y="113147"/>
                  </a:lnTo>
                  <a:cubicBezTo>
                    <a:pt x="1193131" y="113147"/>
                    <a:pt x="1167828" y="138448"/>
                    <a:pt x="1167828" y="169657"/>
                  </a:cubicBezTo>
                  <a:cubicBezTo>
                    <a:pt x="1167828" y="200866"/>
                    <a:pt x="1193131" y="226167"/>
                    <a:pt x="1224338" y="226167"/>
                  </a:cubicBezTo>
                  <a:lnTo>
                    <a:pt x="2149990" y="226167"/>
                  </a:lnTo>
                  <a:cubicBezTo>
                    <a:pt x="2181219" y="227284"/>
                    <a:pt x="2205632" y="253507"/>
                    <a:pt x="2204510" y="284736"/>
                  </a:cubicBezTo>
                  <a:cubicBezTo>
                    <a:pt x="2203454" y="314398"/>
                    <a:pt x="2179649" y="338198"/>
                    <a:pt x="2149990" y="339260"/>
                  </a:cubicBezTo>
                  <a:lnTo>
                    <a:pt x="1810929" y="339260"/>
                  </a:lnTo>
                  <a:cubicBezTo>
                    <a:pt x="1779722" y="339260"/>
                    <a:pt x="1754419" y="364560"/>
                    <a:pt x="1754419" y="395770"/>
                  </a:cubicBezTo>
                  <a:cubicBezTo>
                    <a:pt x="1754419" y="426979"/>
                    <a:pt x="1779722" y="452280"/>
                    <a:pt x="1810929" y="452280"/>
                  </a:cubicBezTo>
                  <a:lnTo>
                    <a:pt x="2088053" y="452280"/>
                  </a:lnTo>
                  <a:cubicBezTo>
                    <a:pt x="2119282" y="453397"/>
                    <a:pt x="2143695" y="479619"/>
                    <a:pt x="2142573" y="510849"/>
                  </a:cubicBezTo>
                  <a:cubicBezTo>
                    <a:pt x="2141517" y="540511"/>
                    <a:pt x="2117712" y="564311"/>
                    <a:pt x="2088053" y="565372"/>
                  </a:cubicBezTo>
                  <a:lnTo>
                    <a:pt x="223871" y="565372"/>
                  </a:lnTo>
                  <a:cubicBezTo>
                    <a:pt x="192641" y="564255"/>
                    <a:pt x="168230" y="538033"/>
                    <a:pt x="169348" y="506803"/>
                  </a:cubicBezTo>
                  <a:cubicBezTo>
                    <a:pt x="170409" y="477141"/>
                    <a:pt x="194209" y="453341"/>
                    <a:pt x="223871" y="452280"/>
                  </a:cubicBezTo>
                  <a:lnTo>
                    <a:pt x="441446" y="452280"/>
                  </a:lnTo>
                  <a:cubicBezTo>
                    <a:pt x="472655" y="452280"/>
                    <a:pt x="497956" y="426979"/>
                    <a:pt x="497956" y="395770"/>
                  </a:cubicBezTo>
                  <a:cubicBezTo>
                    <a:pt x="497956" y="364560"/>
                    <a:pt x="472655" y="339260"/>
                    <a:pt x="441446" y="339260"/>
                  </a:cubicBezTo>
                  <a:lnTo>
                    <a:pt x="319887" y="339260"/>
                  </a:lnTo>
                  <a:cubicBezTo>
                    <a:pt x="288658" y="338142"/>
                    <a:pt x="264247" y="311920"/>
                    <a:pt x="265364" y="280690"/>
                  </a:cubicBezTo>
                  <a:cubicBezTo>
                    <a:pt x="266426" y="251029"/>
                    <a:pt x="290226" y="227228"/>
                    <a:pt x="319887" y="226167"/>
                  </a:cubicBezTo>
                  <a:lnTo>
                    <a:pt x="715603" y="226167"/>
                  </a:lnTo>
                  <a:cubicBezTo>
                    <a:pt x="746810" y="226167"/>
                    <a:pt x="772113" y="200866"/>
                    <a:pt x="772113" y="169657"/>
                  </a:cubicBezTo>
                  <a:cubicBezTo>
                    <a:pt x="772113" y="138448"/>
                    <a:pt x="746810" y="113147"/>
                    <a:pt x="715603" y="113147"/>
                  </a:cubicBezTo>
                  <a:lnTo>
                    <a:pt x="58610" y="113147"/>
                  </a:lnTo>
                  <a:cubicBezTo>
                    <a:pt x="27380" y="114265"/>
                    <a:pt x="1156" y="89856"/>
                    <a:pt x="37" y="58627"/>
                  </a:cubicBezTo>
                  <a:cubicBezTo>
                    <a:pt x="-1082" y="27397"/>
                    <a:pt x="23328" y="1173"/>
                    <a:pt x="54558" y="54"/>
                  </a:cubicBezTo>
                  <a:cubicBezTo>
                    <a:pt x="55907" y="-18"/>
                    <a:pt x="57260" y="-18"/>
                    <a:pt x="58610" y="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2" name="Google Shape;752;p47"/>
          <p:cNvSpPr/>
          <p:nvPr/>
        </p:nvSpPr>
        <p:spPr>
          <a:xfrm>
            <a:off x="5282789" y="3587128"/>
            <a:ext cx="187751" cy="187751"/>
          </a:xfrm>
          <a:custGeom>
            <a:avLst/>
            <a:gdLst/>
            <a:ahLst/>
            <a:cxnLst/>
            <a:rect l="l" t="t" r="r" b="b"/>
            <a:pathLst>
              <a:path w="277123" h="277123" extrusionOk="0">
                <a:moveTo>
                  <a:pt x="277124" y="277124"/>
                </a:moveTo>
                <a:lnTo>
                  <a:pt x="0" y="277124"/>
                </a:lnTo>
                <a:lnTo>
                  <a:pt x="138562" y="0"/>
                </a:lnTo>
                <a:lnTo>
                  <a:pt x="277124" y="2771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47"/>
          <p:cNvSpPr/>
          <p:nvPr/>
        </p:nvSpPr>
        <p:spPr>
          <a:xfrm>
            <a:off x="5040336" y="3637278"/>
            <a:ext cx="164221" cy="164221"/>
          </a:xfrm>
          <a:custGeom>
            <a:avLst/>
            <a:gdLst/>
            <a:ahLst/>
            <a:cxnLst/>
            <a:rect l="l" t="t" r="r" b="b"/>
            <a:pathLst>
              <a:path w="242392" h="242392" extrusionOk="0">
                <a:moveTo>
                  <a:pt x="242393" y="121196"/>
                </a:moveTo>
                <a:cubicBezTo>
                  <a:pt x="242393" y="188131"/>
                  <a:pt x="188131" y="242393"/>
                  <a:pt x="121196" y="242393"/>
                </a:cubicBezTo>
                <a:cubicBezTo>
                  <a:pt x="54261" y="242393"/>
                  <a:pt x="0" y="188131"/>
                  <a:pt x="0" y="121196"/>
                </a:cubicBezTo>
                <a:cubicBezTo>
                  <a:pt x="0" y="54261"/>
                  <a:pt x="54261" y="0"/>
                  <a:pt x="121196" y="0"/>
                </a:cubicBezTo>
                <a:cubicBezTo>
                  <a:pt x="188131" y="0"/>
                  <a:pt x="242393" y="54261"/>
                  <a:pt x="242393" y="1211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47"/>
          <p:cNvSpPr/>
          <p:nvPr/>
        </p:nvSpPr>
        <p:spPr>
          <a:xfrm>
            <a:off x="5656243" y="3371181"/>
            <a:ext cx="756238" cy="756173"/>
          </a:xfrm>
          <a:custGeom>
            <a:avLst/>
            <a:gdLst/>
            <a:ahLst/>
            <a:cxnLst/>
            <a:rect l="l" t="t" r="r" b="b"/>
            <a:pathLst>
              <a:path w="1116218" h="1116123" extrusionOk="0">
                <a:moveTo>
                  <a:pt x="1054301" y="61968"/>
                </a:moveTo>
                <a:lnTo>
                  <a:pt x="1054301" y="61968"/>
                </a:lnTo>
                <a:cubicBezTo>
                  <a:pt x="971670" y="-20656"/>
                  <a:pt x="837666" y="-20656"/>
                  <a:pt x="755036" y="61968"/>
                </a:cubicBezTo>
                <a:lnTo>
                  <a:pt x="0" y="816858"/>
                </a:lnTo>
                <a:lnTo>
                  <a:pt x="299265" y="1116123"/>
                </a:lnTo>
                <a:lnTo>
                  <a:pt x="1054301" y="361160"/>
                </a:lnTo>
                <a:cubicBezTo>
                  <a:pt x="1136859" y="278522"/>
                  <a:pt x="1136859" y="144605"/>
                  <a:pt x="1054301" y="619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47"/>
          <p:cNvSpPr/>
          <p:nvPr/>
        </p:nvSpPr>
        <p:spPr>
          <a:xfrm>
            <a:off x="7154491" y="3527793"/>
            <a:ext cx="400491" cy="400484"/>
          </a:xfrm>
          <a:custGeom>
            <a:avLst/>
            <a:gdLst/>
            <a:ahLst/>
            <a:cxnLst/>
            <a:rect l="l" t="t" r="r" b="b"/>
            <a:pathLst>
              <a:path w="591131" h="591120" extrusionOk="0">
                <a:moveTo>
                  <a:pt x="101425" y="489706"/>
                </a:moveTo>
                <a:cubicBezTo>
                  <a:pt x="236659" y="624925"/>
                  <a:pt x="455897" y="624925"/>
                  <a:pt x="591131" y="489706"/>
                </a:cubicBezTo>
                <a:lnTo>
                  <a:pt x="101425" y="0"/>
                </a:lnTo>
                <a:cubicBezTo>
                  <a:pt x="-33808" y="135233"/>
                  <a:pt x="-33808" y="354472"/>
                  <a:pt x="101425" y="4897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47"/>
          <p:cNvSpPr/>
          <p:nvPr/>
        </p:nvSpPr>
        <p:spPr>
          <a:xfrm>
            <a:off x="6742663" y="3645481"/>
            <a:ext cx="278587" cy="278587"/>
          </a:xfrm>
          <a:custGeom>
            <a:avLst/>
            <a:gdLst/>
            <a:ahLst/>
            <a:cxnLst/>
            <a:rect l="l" t="t" r="r" b="b"/>
            <a:pathLst>
              <a:path w="411199" h="411199" extrusionOk="0">
                <a:moveTo>
                  <a:pt x="324372" y="0"/>
                </a:moveTo>
                <a:cubicBezTo>
                  <a:pt x="372326" y="0"/>
                  <a:pt x="411200" y="0"/>
                  <a:pt x="411200" y="0"/>
                </a:cubicBezTo>
                <a:lnTo>
                  <a:pt x="411200" y="411200"/>
                </a:lnTo>
                <a:cubicBezTo>
                  <a:pt x="411200" y="411200"/>
                  <a:pt x="372326" y="411200"/>
                  <a:pt x="324372" y="411200"/>
                </a:cubicBezTo>
                <a:lnTo>
                  <a:pt x="86828" y="411200"/>
                </a:lnTo>
                <a:cubicBezTo>
                  <a:pt x="38874" y="411200"/>
                  <a:pt x="0" y="411200"/>
                  <a:pt x="0" y="411200"/>
                </a:cubicBezTo>
                <a:lnTo>
                  <a:pt x="0" y="0"/>
                </a:lnTo>
                <a:cubicBezTo>
                  <a:pt x="0" y="0"/>
                  <a:pt x="38874" y="0"/>
                  <a:pt x="86828"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7" name="Google Shape;757;p47"/>
          <p:cNvGrpSpPr/>
          <p:nvPr/>
        </p:nvGrpSpPr>
        <p:grpSpPr>
          <a:xfrm>
            <a:off x="6263347" y="3621162"/>
            <a:ext cx="324338" cy="399414"/>
            <a:chOff x="5876018" y="3811856"/>
            <a:chExt cx="297804" cy="366738"/>
          </a:xfrm>
        </p:grpSpPr>
        <p:sp>
          <p:nvSpPr>
            <p:cNvPr id="758" name="Google Shape;758;p47"/>
            <p:cNvSpPr/>
            <p:nvPr/>
          </p:nvSpPr>
          <p:spPr>
            <a:xfrm>
              <a:off x="5943637" y="3811856"/>
              <a:ext cx="230185" cy="230187"/>
            </a:xfrm>
            <a:custGeom>
              <a:avLst/>
              <a:gdLst/>
              <a:ahLst/>
              <a:cxnLst/>
              <a:rect l="l" t="t" r="r" b="b"/>
              <a:pathLst>
                <a:path w="369775" h="369779" extrusionOk="0">
                  <a:moveTo>
                    <a:pt x="5807" y="363994"/>
                  </a:moveTo>
                  <a:lnTo>
                    <a:pt x="5807" y="363994"/>
                  </a:lnTo>
                  <a:cubicBezTo>
                    <a:pt x="-1935" y="356230"/>
                    <a:pt x="-1935" y="343683"/>
                    <a:pt x="5807" y="335920"/>
                  </a:cubicBezTo>
                  <a:lnTo>
                    <a:pt x="335967" y="5759"/>
                  </a:lnTo>
                  <a:cubicBezTo>
                    <a:pt x="343710" y="-1920"/>
                    <a:pt x="356227" y="-1920"/>
                    <a:pt x="363969" y="5759"/>
                  </a:cubicBezTo>
                  <a:lnTo>
                    <a:pt x="363969" y="5759"/>
                  </a:lnTo>
                  <a:cubicBezTo>
                    <a:pt x="371712" y="13522"/>
                    <a:pt x="371712" y="26070"/>
                    <a:pt x="363969" y="33833"/>
                  </a:cubicBezTo>
                  <a:lnTo>
                    <a:pt x="33809" y="363994"/>
                  </a:lnTo>
                  <a:cubicBezTo>
                    <a:pt x="26067" y="371707"/>
                    <a:pt x="13622" y="371707"/>
                    <a:pt x="5879" y="363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47"/>
            <p:cNvSpPr/>
            <p:nvPr/>
          </p:nvSpPr>
          <p:spPr>
            <a:xfrm>
              <a:off x="5876018" y="3910698"/>
              <a:ext cx="267896" cy="267896"/>
            </a:xfrm>
            <a:custGeom>
              <a:avLst/>
              <a:gdLst/>
              <a:ahLst/>
              <a:cxnLst/>
              <a:rect l="l" t="t" r="r" b="b"/>
              <a:pathLst>
                <a:path w="430355" h="430355" extrusionOk="0">
                  <a:moveTo>
                    <a:pt x="5752" y="424592"/>
                  </a:moveTo>
                  <a:lnTo>
                    <a:pt x="5752" y="424592"/>
                  </a:lnTo>
                  <a:cubicBezTo>
                    <a:pt x="-1917" y="416814"/>
                    <a:pt x="-1917" y="404296"/>
                    <a:pt x="5752" y="396518"/>
                  </a:cubicBezTo>
                  <a:lnTo>
                    <a:pt x="396475" y="5795"/>
                  </a:lnTo>
                  <a:cubicBezTo>
                    <a:pt x="404218" y="-1932"/>
                    <a:pt x="416808" y="-1932"/>
                    <a:pt x="424549" y="5795"/>
                  </a:cubicBezTo>
                  <a:lnTo>
                    <a:pt x="424549" y="5795"/>
                  </a:lnTo>
                  <a:cubicBezTo>
                    <a:pt x="432292" y="13558"/>
                    <a:pt x="432292" y="26106"/>
                    <a:pt x="424549" y="33869"/>
                  </a:cubicBezTo>
                  <a:lnTo>
                    <a:pt x="33826" y="424592"/>
                  </a:lnTo>
                  <a:cubicBezTo>
                    <a:pt x="26012" y="432276"/>
                    <a:pt x="13567" y="432276"/>
                    <a:pt x="5752" y="4245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0" name="Google Shape;760;p47"/>
          <p:cNvGrpSpPr/>
          <p:nvPr/>
        </p:nvGrpSpPr>
        <p:grpSpPr>
          <a:xfrm>
            <a:off x="4361888" y="3166903"/>
            <a:ext cx="420223" cy="420223"/>
            <a:chOff x="6389626" y="2640992"/>
            <a:chExt cx="735169" cy="735169"/>
          </a:xfrm>
        </p:grpSpPr>
        <p:sp>
          <p:nvSpPr>
            <p:cNvPr id="761" name="Google Shape;761;p47"/>
            <p:cNvSpPr/>
            <p:nvPr/>
          </p:nvSpPr>
          <p:spPr>
            <a:xfrm>
              <a:off x="6561103" y="2812380"/>
              <a:ext cx="392763" cy="392763"/>
            </a:xfrm>
            <a:custGeom>
              <a:avLst/>
              <a:gdLst/>
              <a:ahLst/>
              <a:cxnLst/>
              <a:rect l="l" t="t" r="r" b="b"/>
              <a:pathLst>
                <a:path w="630945" h="630944" extrusionOk="0">
                  <a:moveTo>
                    <a:pt x="630945" y="315473"/>
                  </a:moveTo>
                  <a:cubicBezTo>
                    <a:pt x="630945" y="489703"/>
                    <a:pt x="489703" y="630945"/>
                    <a:pt x="315473" y="630945"/>
                  </a:cubicBezTo>
                  <a:cubicBezTo>
                    <a:pt x="141242" y="630945"/>
                    <a:pt x="0" y="489703"/>
                    <a:pt x="0" y="315473"/>
                  </a:cubicBezTo>
                  <a:cubicBezTo>
                    <a:pt x="0" y="141242"/>
                    <a:pt x="141242" y="0"/>
                    <a:pt x="315473" y="0"/>
                  </a:cubicBezTo>
                  <a:cubicBezTo>
                    <a:pt x="489703" y="0"/>
                    <a:pt x="630945" y="141242"/>
                    <a:pt x="630945" y="315473"/>
                  </a:cubicBezTo>
                  <a:close/>
                </a:path>
              </a:pathLst>
            </a:custGeom>
            <a:noFill/>
            <a:ln w="79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47"/>
            <p:cNvSpPr/>
            <p:nvPr/>
          </p:nvSpPr>
          <p:spPr>
            <a:xfrm>
              <a:off x="6475996" y="2727273"/>
              <a:ext cx="562750" cy="562750"/>
            </a:xfrm>
            <a:custGeom>
              <a:avLst/>
              <a:gdLst/>
              <a:ahLst/>
              <a:cxnLst/>
              <a:rect l="l" t="t" r="r" b="b"/>
              <a:pathLst>
                <a:path w="904016" h="904016" extrusionOk="0">
                  <a:moveTo>
                    <a:pt x="904017" y="452008"/>
                  </a:moveTo>
                  <a:cubicBezTo>
                    <a:pt x="904017" y="701646"/>
                    <a:pt x="701646" y="904017"/>
                    <a:pt x="452009" y="904017"/>
                  </a:cubicBezTo>
                  <a:cubicBezTo>
                    <a:pt x="202371" y="904017"/>
                    <a:pt x="0" y="701646"/>
                    <a:pt x="0" y="452008"/>
                  </a:cubicBezTo>
                  <a:cubicBezTo>
                    <a:pt x="0" y="202371"/>
                    <a:pt x="202371" y="0"/>
                    <a:pt x="452009" y="0"/>
                  </a:cubicBezTo>
                  <a:cubicBezTo>
                    <a:pt x="701646" y="0"/>
                    <a:pt x="904017" y="202371"/>
                    <a:pt x="904017" y="452008"/>
                  </a:cubicBezTo>
                  <a:close/>
                </a:path>
              </a:pathLst>
            </a:custGeom>
            <a:noFill/>
            <a:ln w="79575"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47"/>
            <p:cNvSpPr/>
            <p:nvPr/>
          </p:nvSpPr>
          <p:spPr>
            <a:xfrm>
              <a:off x="6389626" y="2640992"/>
              <a:ext cx="735169" cy="735169"/>
            </a:xfrm>
            <a:custGeom>
              <a:avLst/>
              <a:gdLst/>
              <a:ahLst/>
              <a:cxnLst/>
              <a:rect l="l" t="t" r="r" b="b"/>
              <a:pathLst>
                <a:path w="1180995" h="1180995" extrusionOk="0">
                  <a:moveTo>
                    <a:pt x="1180996" y="590498"/>
                  </a:moveTo>
                  <a:cubicBezTo>
                    <a:pt x="1180996" y="916621"/>
                    <a:pt x="916621" y="1180996"/>
                    <a:pt x="590498" y="1180996"/>
                  </a:cubicBezTo>
                  <a:cubicBezTo>
                    <a:pt x="264375" y="1180996"/>
                    <a:pt x="0" y="916621"/>
                    <a:pt x="0" y="590498"/>
                  </a:cubicBezTo>
                  <a:cubicBezTo>
                    <a:pt x="0" y="264375"/>
                    <a:pt x="264375" y="0"/>
                    <a:pt x="590498" y="0"/>
                  </a:cubicBezTo>
                  <a:cubicBezTo>
                    <a:pt x="916621" y="0"/>
                    <a:pt x="1180996" y="264375"/>
                    <a:pt x="1180996" y="590498"/>
                  </a:cubicBezTo>
                  <a:close/>
                </a:path>
              </a:pathLst>
            </a:custGeom>
            <a:noFill/>
            <a:ln w="7957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4" name="Google Shape;764;p47"/>
          <p:cNvGrpSpPr/>
          <p:nvPr/>
        </p:nvGrpSpPr>
        <p:grpSpPr>
          <a:xfrm>
            <a:off x="7079774" y="3535189"/>
            <a:ext cx="1085451" cy="292107"/>
            <a:chOff x="7213372" y="3732917"/>
            <a:chExt cx="996650" cy="268210"/>
          </a:xfrm>
        </p:grpSpPr>
        <p:sp>
          <p:nvSpPr>
            <p:cNvPr id="765" name="Google Shape;765;p47"/>
            <p:cNvSpPr/>
            <p:nvPr/>
          </p:nvSpPr>
          <p:spPr>
            <a:xfrm>
              <a:off x="7822248" y="3890775"/>
              <a:ext cx="322948" cy="110352"/>
            </a:xfrm>
            <a:custGeom>
              <a:avLst/>
              <a:gdLst/>
              <a:ahLst/>
              <a:cxnLst/>
              <a:rect l="l" t="t" r="r" b="b"/>
              <a:pathLst>
                <a:path w="518792" h="177272" extrusionOk="0">
                  <a:moveTo>
                    <a:pt x="88637" y="0"/>
                  </a:moveTo>
                  <a:lnTo>
                    <a:pt x="430157" y="0"/>
                  </a:lnTo>
                  <a:cubicBezTo>
                    <a:pt x="479070" y="-40"/>
                    <a:pt x="518722" y="39579"/>
                    <a:pt x="518793" y="88492"/>
                  </a:cubicBezTo>
                  <a:cubicBezTo>
                    <a:pt x="518793" y="88540"/>
                    <a:pt x="518793" y="88588"/>
                    <a:pt x="518793" y="88636"/>
                  </a:cubicBezTo>
                  <a:lnTo>
                    <a:pt x="518793" y="88636"/>
                  </a:lnTo>
                  <a:cubicBezTo>
                    <a:pt x="518866" y="137549"/>
                    <a:pt x="479215" y="177233"/>
                    <a:pt x="430302" y="177272"/>
                  </a:cubicBezTo>
                  <a:cubicBezTo>
                    <a:pt x="430229" y="177272"/>
                    <a:pt x="430229" y="177272"/>
                    <a:pt x="430157" y="177272"/>
                  </a:cubicBezTo>
                  <a:lnTo>
                    <a:pt x="88637" y="177272"/>
                  </a:lnTo>
                  <a:cubicBezTo>
                    <a:pt x="39724" y="177312"/>
                    <a:pt x="73" y="137694"/>
                    <a:pt x="0" y="88781"/>
                  </a:cubicBezTo>
                  <a:cubicBezTo>
                    <a:pt x="0" y="88732"/>
                    <a:pt x="0" y="88685"/>
                    <a:pt x="0" y="88636"/>
                  </a:cubicBezTo>
                  <a:lnTo>
                    <a:pt x="0" y="88636"/>
                  </a:lnTo>
                  <a:cubicBezTo>
                    <a:pt x="-72" y="39724"/>
                    <a:pt x="39579" y="40"/>
                    <a:pt x="88492" y="0"/>
                  </a:cubicBezTo>
                  <a:cubicBezTo>
                    <a:pt x="88564" y="0"/>
                    <a:pt x="88564" y="0"/>
                    <a:pt x="8863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47"/>
            <p:cNvSpPr/>
            <p:nvPr/>
          </p:nvSpPr>
          <p:spPr>
            <a:xfrm>
              <a:off x="7576443" y="3890775"/>
              <a:ext cx="190075" cy="110352"/>
            </a:xfrm>
            <a:custGeom>
              <a:avLst/>
              <a:gdLst/>
              <a:ahLst/>
              <a:cxnLst/>
              <a:rect l="l" t="t" r="r" b="b"/>
              <a:pathLst>
                <a:path w="305342" h="177272" extrusionOk="0">
                  <a:moveTo>
                    <a:pt x="88637" y="0"/>
                  </a:moveTo>
                  <a:lnTo>
                    <a:pt x="216707" y="0"/>
                  </a:lnTo>
                  <a:cubicBezTo>
                    <a:pt x="265619" y="-40"/>
                    <a:pt x="305271" y="39579"/>
                    <a:pt x="305343" y="88492"/>
                  </a:cubicBezTo>
                  <a:cubicBezTo>
                    <a:pt x="305343" y="88540"/>
                    <a:pt x="305343" y="88588"/>
                    <a:pt x="305343" y="88636"/>
                  </a:cubicBezTo>
                  <a:lnTo>
                    <a:pt x="305343" y="88636"/>
                  </a:lnTo>
                  <a:cubicBezTo>
                    <a:pt x="305415" y="137549"/>
                    <a:pt x="265764" y="177233"/>
                    <a:pt x="216851" y="177272"/>
                  </a:cubicBezTo>
                  <a:cubicBezTo>
                    <a:pt x="216779" y="177272"/>
                    <a:pt x="216779" y="177272"/>
                    <a:pt x="216707" y="177272"/>
                  </a:cubicBezTo>
                  <a:lnTo>
                    <a:pt x="88637" y="177272"/>
                  </a:lnTo>
                  <a:cubicBezTo>
                    <a:pt x="39724" y="177312"/>
                    <a:pt x="73" y="137694"/>
                    <a:pt x="0" y="88781"/>
                  </a:cubicBezTo>
                  <a:cubicBezTo>
                    <a:pt x="0" y="88732"/>
                    <a:pt x="0" y="88685"/>
                    <a:pt x="0" y="88636"/>
                  </a:cubicBezTo>
                  <a:lnTo>
                    <a:pt x="0" y="88636"/>
                  </a:lnTo>
                  <a:cubicBezTo>
                    <a:pt x="-72" y="39724"/>
                    <a:pt x="39579" y="40"/>
                    <a:pt x="88492" y="0"/>
                  </a:cubicBezTo>
                  <a:cubicBezTo>
                    <a:pt x="88564" y="0"/>
                    <a:pt x="88564" y="0"/>
                    <a:pt x="8863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47"/>
            <p:cNvSpPr/>
            <p:nvPr/>
          </p:nvSpPr>
          <p:spPr>
            <a:xfrm>
              <a:off x="7459178" y="3732917"/>
              <a:ext cx="750844" cy="110352"/>
            </a:xfrm>
            <a:custGeom>
              <a:avLst/>
              <a:gdLst/>
              <a:ahLst/>
              <a:cxnLst/>
              <a:rect l="l" t="t" r="r" b="b"/>
              <a:pathLst>
                <a:path w="1206175" h="177272" extrusionOk="0">
                  <a:moveTo>
                    <a:pt x="88637" y="0"/>
                  </a:moveTo>
                  <a:lnTo>
                    <a:pt x="1117540" y="0"/>
                  </a:lnTo>
                  <a:cubicBezTo>
                    <a:pt x="1166453" y="-40"/>
                    <a:pt x="1206104" y="39579"/>
                    <a:pt x="1206176" y="88491"/>
                  </a:cubicBezTo>
                  <a:cubicBezTo>
                    <a:pt x="1206176" y="88540"/>
                    <a:pt x="1206176" y="88588"/>
                    <a:pt x="1206176" y="88636"/>
                  </a:cubicBezTo>
                  <a:lnTo>
                    <a:pt x="1206176" y="88636"/>
                  </a:lnTo>
                  <a:cubicBezTo>
                    <a:pt x="1206248" y="137549"/>
                    <a:pt x="1166597" y="177233"/>
                    <a:pt x="1117685" y="177272"/>
                  </a:cubicBezTo>
                  <a:cubicBezTo>
                    <a:pt x="1117612" y="177272"/>
                    <a:pt x="1117612" y="177272"/>
                    <a:pt x="1117540" y="177272"/>
                  </a:cubicBezTo>
                  <a:lnTo>
                    <a:pt x="88637" y="177272"/>
                  </a:lnTo>
                  <a:cubicBezTo>
                    <a:pt x="39724" y="177312"/>
                    <a:pt x="73" y="137694"/>
                    <a:pt x="0" y="88781"/>
                  </a:cubicBezTo>
                  <a:cubicBezTo>
                    <a:pt x="0" y="88732"/>
                    <a:pt x="0" y="88685"/>
                    <a:pt x="0" y="88636"/>
                  </a:cubicBezTo>
                  <a:lnTo>
                    <a:pt x="0" y="88636"/>
                  </a:lnTo>
                  <a:cubicBezTo>
                    <a:pt x="-72" y="39723"/>
                    <a:pt x="39579" y="40"/>
                    <a:pt x="88492" y="0"/>
                  </a:cubicBezTo>
                  <a:cubicBezTo>
                    <a:pt x="88564" y="0"/>
                    <a:pt x="88564" y="0"/>
                    <a:pt x="8863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47"/>
            <p:cNvSpPr/>
            <p:nvPr/>
          </p:nvSpPr>
          <p:spPr>
            <a:xfrm>
              <a:off x="7213372" y="3732917"/>
              <a:ext cx="190075" cy="110352"/>
            </a:xfrm>
            <a:custGeom>
              <a:avLst/>
              <a:gdLst/>
              <a:ahLst/>
              <a:cxnLst/>
              <a:rect l="l" t="t" r="r" b="b"/>
              <a:pathLst>
                <a:path w="305342" h="177272" extrusionOk="0">
                  <a:moveTo>
                    <a:pt x="88637" y="0"/>
                  </a:moveTo>
                  <a:lnTo>
                    <a:pt x="216707" y="0"/>
                  </a:lnTo>
                  <a:cubicBezTo>
                    <a:pt x="265619" y="-40"/>
                    <a:pt x="305271" y="39579"/>
                    <a:pt x="305343" y="88491"/>
                  </a:cubicBezTo>
                  <a:cubicBezTo>
                    <a:pt x="305343" y="88540"/>
                    <a:pt x="305343" y="88588"/>
                    <a:pt x="305343" y="88636"/>
                  </a:cubicBezTo>
                  <a:lnTo>
                    <a:pt x="305343" y="88636"/>
                  </a:lnTo>
                  <a:cubicBezTo>
                    <a:pt x="305415" y="137549"/>
                    <a:pt x="265764" y="177233"/>
                    <a:pt x="216851" y="177272"/>
                  </a:cubicBezTo>
                  <a:cubicBezTo>
                    <a:pt x="216779" y="177272"/>
                    <a:pt x="216779" y="177272"/>
                    <a:pt x="216707" y="177272"/>
                  </a:cubicBezTo>
                  <a:lnTo>
                    <a:pt x="88637" y="177272"/>
                  </a:lnTo>
                  <a:cubicBezTo>
                    <a:pt x="39724" y="177312"/>
                    <a:pt x="73" y="137694"/>
                    <a:pt x="0" y="88781"/>
                  </a:cubicBezTo>
                  <a:cubicBezTo>
                    <a:pt x="0" y="88732"/>
                    <a:pt x="0" y="88685"/>
                    <a:pt x="0" y="88636"/>
                  </a:cubicBezTo>
                  <a:lnTo>
                    <a:pt x="0" y="88636"/>
                  </a:lnTo>
                  <a:cubicBezTo>
                    <a:pt x="-72" y="39723"/>
                    <a:pt x="39579" y="40"/>
                    <a:pt x="88492" y="0"/>
                  </a:cubicBezTo>
                  <a:cubicBezTo>
                    <a:pt x="88564" y="0"/>
                    <a:pt x="88564" y="0"/>
                    <a:pt x="886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74" name="Google Shape;774;p48"/>
          <p:cNvSpPr txBox="1">
            <a:spLocks noGrp="1"/>
          </p:cNvSpPr>
          <p:nvPr>
            <p:ph type="subTitle" idx="1"/>
          </p:nvPr>
        </p:nvSpPr>
        <p:spPr>
          <a:xfrm>
            <a:off x="720000" y="1025350"/>
            <a:ext cx="7704000" cy="3583200"/>
          </a:xfrm>
          <a:prstGeom prst="rect">
            <a:avLst/>
          </a:prstGeom>
        </p:spPr>
        <p:txBody>
          <a:bodyPr spcFirstLastPara="1" wrap="square" lIns="91425" tIns="91425" rIns="91425" bIns="91425" anchor="b" anchorCtr="0">
            <a:noAutofit/>
          </a:bodyPr>
          <a:lstStyle/>
          <a:p>
            <a:pPr marL="0" lvl="0" indent="0" algn="l" rtl="0">
              <a:spcBef>
                <a:spcPts val="300"/>
              </a:spcBef>
              <a:spcAft>
                <a:spcPts val="0"/>
              </a:spcAft>
              <a:buNone/>
            </a:pPr>
            <a:r>
              <a:rPr lang="en"/>
              <a:t>Did you like the resources on this template? Get them for free at our other websites:</a:t>
            </a:r>
            <a:endParaRPr/>
          </a:p>
          <a:p>
            <a:pPr marL="0" lvl="0" indent="0" algn="l" rtl="0">
              <a:lnSpc>
                <a:spcPct val="115000"/>
              </a:lnSpc>
              <a:spcBef>
                <a:spcPts val="1000"/>
              </a:spcBef>
              <a:spcAft>
                <a:spcPts val="0"/>
              </a:spcAft>
              <a:buNone/>
            </a:pPr>
            <a:r>
              <a:rPr lang="en" sz="2000">
                <a:latin typeface="Fjalla One"/>
                <a:ea typeface="Fjalla One"/>
                <a:cs typeface="Fjalla One"/>
                <a:sym typeface="Fjalla One"/>
              </a:rPr>
              <a:t>Photos</a:t>
            </a:r>
            <a:endParaRPr sz="2000">
              <a:latin typeface="Fjalla One"/>
              <a:ea typeface="Fjalla One"/>
              <a:cs typeface="Fjalla One"/>
              <a:sym typeface="Fjalla One"/>
            </a:endParaRPr>
          </a:p>
          <a:p>
            <a:pPr marL="457200" lvl="0" indent="-304800" algn="l" rtl="0">
              <a:spcBef>
                <a:spcPts val="300"/>
              </a:spcBef>
              <a:spcAft>
                <a:spcPts val="0"/>
              </a:spcAft>
              <a:buSzPts val="1200"/>
              <a:buChar char="●"/>
            </a:pPr>
            <a:r>
              <a:rPr lang="en" u="sng">
                <a:solidFill>
                  <a:schemeClr val="hlink"/>
                </a:solidFill>
                <a:hlinkClick r:id="rId3"/>
              </a:rPr>
              <a:t>Shot women painting</a:t>
            </a:r>
            <a:endParaRPr u="sng"/>
          </a:p>
          <a:p>
            <a:pPr marL="457200" lvl="0" indent="-304800" algn="l" rtl="0">
              <a:spcBef>
                <a:spcPts val="0"/>
              </a:spcBef>
              <a:spcAft>
                <a:spcPts val="0"/>
              </a:spcAft>
              <a:buSzPts val="1200"/>
              <a:buChar char="●"/>
            </a:pPr>
            <a:r>
              <a:rPr lang="en" u="sng">
                <a:solidFill>
                  <a:schemeClr val="hlink"/>
                </a:solidFill>
                <a:hlinkClick r:id="rId4"/>
              </a:rPr>
              <a:t>Painting supplies on table</a:t>
            </a:r>
            <a:endParaRPr u="sng"/>
          </a:p>
          <a:p>
            <a:pPr marL="457200" lvl="0" indent="-304800" algn="l" rtl="0">
              <a:spcBef>
                <a:spcPts val="0"/>
              </a:spcBef>
              <a:spcAft>
                <a:spcPts val="0"/>
              </a:spcAft>
              <a:buSzPts val="1200"/>
              <a:buChar char="●"/>
            </a:pPr>
            <a:r>
              <a:rPr lang="en" u="sng">
                <a:solidFill>
                  <a:schemeClr val="hlink"/>
                </a:solidFill>
                <a:hlinkClick r:id="rId5"/>
              </a:rPr>
              <a:t>People building their own dried arrangement</a:t>
            </a:r>
            <a:endParaRPr u="sng"/>
          </a:p>
          <a:p>
            <a:pPr marL="457200" lvl="0" indent="-304800" algn="l" rtl="0">
              <a:spcBef>
                <a:spcPts val="0"/>
              </a:spcBef>
              <a:spcAft>
                <a:spcPts val="0"/>
              </a:spcAft>
              <a:buSzPts val="1200"/>
              <a:buChar char="●"/>
            </a:pPr>
            <a:r>
              <a:rPr lang="en" u="sng">
                <a:solidFill>
                  <a:schemeClr val="hlink"/>
                </a:solidFill>
                <a:hlinkClick r:id="rId6"/>
              </a:rPr>
              <a:t>Man doing pottery indoors medium shot</a:t>
            </a:r>
            <a:endParaRPr u="sng"/>
          </a:p>
          <a:p>
            <a:pPr marL="457200" lvl="0" indent="-304800" algn="l" rtl="0">
              <a:spcBef>
                <a:spcPts val="0"/>
              </a:spcBef>
              <a:spcAft>
                <a:spcPts val="0"/>
              </a:spcAft>
              <a:buSzPts val="1200"/>
              <a:buChar char="●"/>
            </a:pPr>
            <a:r>
              <a:rPr lang="en" u="sng">
                <a:solidFill>
                  <a:schemeClr val="hlink"/>
                </a:solidFill>
                <a:hlinkClick r:id="rId7"/>
              </a:rPr>
              <a:t>Wooden art pieces painting process</a:t>
            </a:r>
            <a:endParaRPr u="sng"/>
          </a:p>
          <a:p>
            <a:pPr marL="0" lvl="0" indent="0" algn="l" rtl="0">
              <a:spcBef>
                <a:spcPts val="1000"/>
              </a:spcBef>
              <a:spcAft>
                <a:spcPts val="0"/>
              </a:spcAft>
              <a:buNone/>
            </a:pPr>
            <a:r>
              <a:rPr lang="en" sz="2000">
                <a:latin typeface="Fjalla One"/>
                <a:ea typeface="Fjalla One"/>
                <a:cs typeface="Fjalla One"/>
                <a:sym typeface="Fjalla One"/>
              </a:rPr>
              <a:t>Vectors</a:t>
            </a:r>
            <a:endParaRPr sz="2000">
              <a:latin typeface="Fjalla One"/>
              <a:ea typeface="Fjalla One"/>
              <a:cs typeface="Fjalla One"/>
              <a:sym typeface="Fjalla One"/>
            </a:endParaRPr>
          </a:p>
          <a:p>
            <a:pPr marL="457200" lvl="0" indent="-304800" algn="l" rtl="0">
              <a:spcBef>
                <a:spcPts val="0"/>
              </a:spcBef>
              <a:spcAft>
                <a:spcPts val="0"/>
              </a:spcAft>
              <a:buSzPts val="1200"/>
              <a:buChar char="●"/>
            </a:pPr>
            <a:r>
              <a:rPr lang="en" u="sng">
                <a:solidFill>
                  <a:schemeClr val="hlink"/>
                </a:solidFill>
                <a:hlinkClick r:id="rId8"/>
              </a:rPr>
              <a:t>World graphics day pack template</a:t>
            </a:r>
            <a:endParaRPr/>
          </a:p>
          <a:p>
            <a:pPr marL="457200" lvl="0" indent="-304800" algn="l" rtl="0">
              <a:spcBef>
                <a:spcPts val="0"/>
              </a:spcBef>
              <a:spcAft>
                <a:spcPts val="0"/>
              </a:spcAft>
              <a:buSzPts val="1200"/>
              <a:buChar char="●"/>
            </a:pPr>
            <a:r>
              <a:rPr lang="en" u="sng">
                <a:solidFill>
                  <a:schemeClr val="hlink"/>
                </a:solidFill>
                <a:hlinkClick r:id="rId9"/>
              </a:rPr>
              <a:t>World graphics day banner template</a:t>
            </a:r>
            <a:r>
              <a:rPr lang="en" i="1" u="sng"/>
              <a:t> </a:t>
            </a:r>
            <a:r>
              <a:rPr lang="en" u="sng"/>
              <a:t>I</a:t>
            </a:r>
            <a:endParaRPr u="sng"/>
          </a:p>
          <a:p>
            <a:pPr marL="457200" lvl="0" indent="-304800" algn="l" rtl="0">
              <a:spcBef>
                <a:spcPts val="0"/>
              </a:spcBef>
              <a:spcAft>
                <a:spcPts val="0"/>
              </a:spcAft>
              <a:buSzPts val="1200"/>
              <a:buChar char="●"/>
            </a:pPr>
            <a:r>
              <a:rPr lang="en" u="sng">
                <a:solidFill>
                  <a:schemeClr val="hlink"/>
                </a:solidFill>
                <a:hlinkClick r:id="rId10"/>
              </a:rPr>
              <a:t>World graphics day banner template</a:t>
            </a:r>
            <a:r>
              <a:rPr lang="en" u="sng"/>
              <a:t> II</a:t>
            </a:r>
            <a:endParaRPr u="sng"/>
          </a:p>
          <a:p>
            <a:pPr marL="457200" lvl="0" indent="-304800" algn="l" rtl="0">
              <a:spcBef>
                <a:spcPts val="0"/>
              </a:spcBef>
              <a:spcAft>
                <a:spcPts val="0"/>
              </a:spcAft>
              <a:buSzPts val="1200"/>
              <a:buChar char="●"/>
            </a:pPr>
            <a:r>
              <a:rPr lang="en" u="sng">
                <a:solidFill>
                  <a:schemeClr val="hlink"/>
                </a:solidFill>
                <a:hlinkClick r:id="rId9"/>
              </a:rPr>
              <a:t>World graphics day banner template III</a:t>
            </a:r>
            <a:endParaRPr/>
          </a:p>
          <a:p>
            <a:pPr marL="457200" lvl="0" indent="-304800" algn="l" rtl="0">
              <a:spcBef>
                <a:spcPts val="0"/>
              </a:spcBef>
              <a:spcAft>
                <a:spcPts val="0"/>
              </a:spcAft>
              <a:buSzPts val="1200"/>
              <a:buChar char="●"/>
            </a:pPr>
            <a:r>
              <a:rPr lang="en" u="sng">
                <a:solidFill>
                  <a:schemeClr val="hlink"/>
                </a:solidFill>
                <a:hlinkClick r:id="rId11"/>
              </a:rPr>
              <a:t>World graphics day banner template IV</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
        <p:nvSpPr>
          <p:cNvPr id="416" name="Google Shape;416;p28"/>
          <p:cNvSpPr txBox="1">
            <a:spLocks noGrp="1"/>
          </p:cNvSpPr>
          <p:nvPr>
            <p:ph type="body" idx="1"/>
          </p:nvPr>
        </p:nvSpPr>
        <p:spPr>
          <a:xfrm>
            <a:off x="720000" y="1081001"/>
            <a:ext cx="7704000" cy="41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You can delete this slide when you’re done editing the presentation</a:t>
            </a:r>
            <a:endParaRPr sz="1200" dirty="0"/>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417" name="Google Shape;417;p28"/>
          <p:cNvGraphicFramePr/>
          <p:nvPr/>
        </p:nvGraphicFramePr>
        <p:xfrm>
          <a:off x="919450" y="1698338"/>
          <a:ext cx="7305100" cy="2087750"/>
        </p:xfrm>
        <a:graphic>
          <a:graphicData uri="http://schemas.openxmlformats.org/drawingml/2006/table">
            <a:tbl>
              <a:tblPr>
                <a:noFill/>
                <a:tableStyleId>{3CA70C82-5154-43B4-A271-D50C04AE20CA}</a:tableStyleId>
              </a:tblPr>
              <a:tblGrid>
                <a:gridCol w="2056975">
                  <a:extLst>
                    <a:ext uri="{9D8B030D-6E8A-4147-A177-3AD203B41FA5}">
                      <a16:colId xmlns:a16="http://schemas.microsoft.com/office/drawing/2014/main" val="20000"/>
                    </a:ext>
                  </a:extLst>
                </a:gridCol>
                <a:gridCol w="5248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u="sng" dirty="0">
                          <a:solidFill>
                            <a:schemeClr val="accent2"/>
                          </a:solidFill>
                          <a:latin typeface="Fjalla One"/>
                          <a:ea typeface="Fjalla One"/>
                          <a:cs typeface="Fjalla One"/>
                          <a:sym typeface="Fjalla One"/>
                        </a:rPr>
                        <a:t>F</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onts</a:t>
                      </a:r>
                      <a:endParaRPr sz="1000" u="sng" dirty="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To view this template correctly in PowerPoint, download and install the fonts we used</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u="sng" dirty="0">
                          <a:solidFill>
                            <a:schemeClr val="accent2"/>
                          </a:solidFill>
                          <a:latin typeface="Fjalla One"/>
                          <a:ea typeface="Fjalla One"/>
                          <a:cs typeface="Fjalla One"/>
                          <a:sym typeface="Fjalla One"/>
                        </a:rPr>
                        <a:t>U</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sed </a:t>
                      </a:r>
                      <a:r>
                        <a:rPr lang="en" sz="1000" dirty="0">
                          <a:solidFill>
                            <a:schemeClr val="accent2"/>
                          </a:solidFill>
                          <a:latin typeface="Fjalla One"/>
                          <a:ea typeface="Fjalla One"/>
                          <a:cs typeface="Fjalla One"/>
                          <a:sym typeface="Fjalla One"/>
                        </a:rPr>
                        <a:t>and </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alternative resources</a:t>
                      </a:r>
                      <a:endParaRPr sz="1000" u="sng" dirty="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1600"/>
                        </a:spcAft>
                        <a:buNone/>
                      </a:pPr>
                      <a:r>
                        <a:rPr lang="en" sz="1000" dirty="0">
                          <a:solidFill>
                            <a:schemeClr val="dk1"/>
                          </a:solidFill>
                          <a:latin typeface="Mulish"/>
                          <a:ea typeface="Mulish"/>
                          <a:cs typeface="Mulish"/>
                          <a:sym typeface="Mulish"/>
                        </a:rPr>
                        <a:t>An assortment of graphic resources that are suitable for use in this presentation</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u="sng" dirty="0">
                          <a:solidFill>
                            <a:schemeClr val="accent2"/>
                          </a:solidFill>
                          <a:latin typeface="Fjalla One"/>
                          <a:ea typeface="Fjalla One"/>
                          <a:cs typeface="Fjalla One"/>
                          <a:sym typeface="Fjalla One"/>
                        </a:rPr>
                        <a:t>T</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hanks slide</a:t>
                      </a:r>
                      <a:endParaRPr sz="1000" u="sng" dirty="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You must keep it so that proper credits for our design are given</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u="sng" dirty="0">
                          <a:solidFill>
                            <a:schemeClr val="accent2"/>
                          </a:solidFill>
                          <a:latin typeface="Fjalla One"/>
                          <a:ea typeface="Fjalla One"/>
                          <a:cs typeface="Fjalla One"/>
                          <a:sym typeface="Fjalla One"/>
                        </a:rPr>
                        <a:t>C</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olors</a:t>
                      </a:r>
                      <a:endParaRPr sz="1000" u="sng" dirty="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All the colors used in this presentation</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00" u="sng" dirty="0">
                          <a:solidFill>
                            <a:schemeClr val="accent2"/>
                          </a:solidFill>
                          <a:latin typeface="Fjalla One"/>
                          <a:ea typeface="Fjalla One"/>
                          <a:cs typeface="Fjalla One"/>
                          <a:sym typeface="Fjalla One"/>
                        </a:rPr>
                        <a:t>I</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cons</a:t>
                      </a:r>
                      <a:r>
                        <a:rPr lang="en" sz="1000" dirty="0">
                          <a:solidFill>
                            <a:schemeClr val="accent2"/>
                          </a:solidFill>
                          <a:latin typeface="Fjalla One"/>
                          <a:ea typeface="Fjalla One"/>
                          <a:cs typeface="Fjalla One"/>
                          <a:sym typeface="Fjalla One"/>
                        </a:rPr>
                        <a:t> and </a:t>
                      </a:r>
                      <a:r>
                        <a:rPr lang="en" sz="1000" u="sng" dirty="0">
                          <a:solidFill>
                            <a:schemeClr val="accent2"/>
                          </a:solidFill>
                          <a:latin typeface="Fjalla One"/>
                          <a:ea typeface="Fjalla One"/>
                          <a:cs typeface="Fjalla One"/>
                          <a:sym typeface="Fjalla One"/>
                          <a:hlinkClick r:id="" action="ppaction://noaction">
                            <a:extLst>
                              <a:ext uri="{A12FA001-AC4F-418D-AE19-62706E023703}">
                                <ahyp:hlinkClr xmlns:ahyp="http://schemas.microsoft.com/office/drawing/2018/hyperlinkcolor" val="tx"/>
                              </a:ext>
                            </a:extLst>
                          </a:hlinkClick>
                        </a:rPr>
                        <a:t>infographic resources</a:t>
                      </a:r>
                      <a:endParaRPr sz="1100" u="sng" dirty="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dirty="0">
                          <a:solidFill>
                            <a:schemeClr val="dk1"/>
                          </a:solidFill>
                          <a:latin typeface="Mulish"/>
                          <a:ea typeface="Mulish"/>
                          <a:cs typeface="Mulish"/>
                          <a:sym typeface="Mulish"/>
                        </a:rPr>
                        <a:t>These can be used in the template, and their size and color can be edited</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dirty="0">
                          <a:solidFill>
                            <a:schemeClr val="accent2"/>
                          </a:solidFill>
                          <a:latin typeface="Fjalla One"/>
                          <a:ea typeface="Fjalla One"/>
                          <a:cs typeface="Fjalla One"/>
                          <a:sym typeface="Fjalla One"/>
                        </a:rPr>
                        <a:t>Editable presentation theme</a:t>
                      </a:r>
                      <a:r>
                        <a:rPr lang="en" sz="1000" dirty="0">
                          <a:solidFill>
                            <a:schemeClr val="accent2"/>
                          </a:solidFill>
                          <a:latin typeface="Fjalla One"/>
                          <a:ea typeface="Fjalla One"/>
                          <a:cs typeface="Fjalla One"/>
                        </a:rPr>
                        <a:t> </a:t>
                      </a:r>
                      <a:endParaRPr sz="1000">
                        <a:solidFill>
                          <a:schemeClr val="accent2"/>
                        </a:solidFill>
                        <a:latin typeface="Fjalla One"/>
                        <a:ea typeface="Fjalla One"/>
                        <a:cs typeface="Fjalla One"/>
                        <a:sym typeface="Fjalla On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They are sorted by theme so you can use them in all kinds of presentations</a:t>
                      </a:r>
                      <a:endParaRPr sz="1000" dirty="0">
                        <a:solidFill>
                          <a:schemeClr val="dk1"/>
                        </a:solidFill>
                        <a:latin typeface="Mulish"/>
                        <a:ea typeface="Mulish"/>
                        <a:cs typeface="Mulish"/>
                        <a:sym typeface="Mulish"/>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8" name="Google Shape;418;p28"/>
          <p:cNvSpPr txBox="1"/>
          <p:nvPr/>
        </p:nvSpPr>
        <p:spPr>
          <a:xfrm>
            <a:off x="1468623" y="4080675"/>
            <a:ext cx="2617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dk1"/>
                </a:solidFill>
                <a:latin typeface="Fjalla One"/>
                <a:ea typeface="Fjalla One"/>
                <a:cs typeface="Fjalla One"/>
                <a:sym typeface="Fjalla One"/>
              </a:rPr>
              <a:t>For more info:</a:t>
            </a:r>
            <a:br>
              <a:rPr lang="en" sz="1100">
                <a:solidFill>
                  <a:schemeClr val="dk1"/>
                </a:solidFill>
                <a:latin typeface="Albert Sans"/>
                <a:ea typeface="Albert Sans"/>
                <a:cs typeface="Albert Sans"/>
                <a:sym typeface="Albert Sans"/>
              </a:rPr>
            </a:br>
            <a:r>
              <a:rPr lang="en" sz="1100" u="sng" dirty="0">
                <a:solidFill>
                  <a:schemeClr val="dk1"/>
                </a:solid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100" dirty="0">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 </a:t>
            </a:r>
            <a:r>
              <a:rPr lang="en" sz="1100" dirty="0">
                <a:solidFill>
                  <a:schemeClr val="dk1"/>
                </a:solidFill>
                <a:latin typeface="Didact Gothic"/>
                <a:ea typeface="Didact Gothic"/>
                <a:cs typeface="Didact Gothic"/>
                <a:sym typeface="Didact Gothic"/>
              </a:rPr>
              <a:t>| </a:t>
            </a:r>
            <a:r>
              <a:rPr lang="en" sz="1100" u="sng" dirty="0">
                <a:solidFill>
                  <a:schemeClr val="dk1"/>
                </a:solid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Blog</a:t>
            </a:r>
            <a:r>
              <a:rPr lang="en" sz="1100" dirty="0">
                <a:solidFill>
                  <a:schemeClr val="dk1"/>
                </a:solidFill>
                <a:latin typeface="Didact Gothic"/>
                <a:ea typeface="Didact Gothic"/>
                <a:cs typeface="Didact Gothic"/>
                <a:sym typeface="Didact Gothic"/>
              </a:rPr>
              <a:t> | </a:t>
            </a:r>
            <a:r>
              <a:rPr lang="en" sz="1100" u="sng" dirty="0">
                <a:solidFill>
                  <a:schemeClr val="dk1"/>
                </a:solid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a:t>
            </a:r>
            <a:r>
              <a:rPr lang="en" sz="1100" u="sng" dirty="0">
                <a:solidFill>
                  <a:schemeClr val="dk1"/>
                </a:solidFill>
                <a:latin typeface="Didact Gothic"/>
                <a:ea typeface="Didact Gothic"/>
                <a:cs typeface="Didact Gothic"/>
                <a:sym typeface="Didact Gothic"/>
              </a:rPr>
              <a:t>AQs</a:t>
            </a:r>
            <a:endParaRPr sz="1100" u="sng" dirty="0">
              <a:solidFill>
                <a:schemeClr val="dk1"/>
              </a:solidFill>
              <a:latin typeface="Didact Gothic"/>
              <a:ea typeface="Didact Gothic"/>
              <a:cs typeface="Didact Gothic"/>
              <a:sym typeface="Didact Gothic"/>
            </a:endParaRPr>
          </a:p>
        </p:txBody>
      </p:sp>
      <p:sp>
        <p:nvSpPr>
          <p:cNvPr id="419" name="Google Shape;419;p28"/>
          <p:cNvSpPr txBox="1"/>
          <p:nvPr/>
        </p:nvSpPr>
        <p:spPr>
          <a:xfrm>
            <a:off x="4163672" y="4080675"/>
            <a:ext cx="3341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dk1"/>
                </a:solidFill>
                <a:latin typeface="Fjalla One"/>
                <a:ea typeface="Fjalla One"/>
                <a:cs typeface="Fjalla One"/>
                <a:sym typeface="Fjalla One"/>
              </a:rPr>
              <a:t>You can visit our sister projects:</a:t>
            </a:r>
            <a:br>
              <a:rPr lang="en" sz="1100">
                <a:solidFill>
                  <a:schemeClr val="dk1"/>
                </a:solidFill>
                <a:latin typeface="Albert Sans"/>
                <a:ea typeface="Albert Sans"/>
                <a:cs typeface="Albert Sans"/>
                <a:sym typeface="Albert Sans"/>
              </a:rPr>
            </a:br>
            <a:r>
              <a:rPr lang="en" sz="1100" u="sng" dirty="0">
                <a:solidFill>
                  <a:schemeClr val="dk1"/>
                </a:solidFill>
                <a:latin typeface="Didact Gothic"/>
                <a:ea typeface="Didact Gothic"/>
                <a:cs typeface="Didact Gothic"/>
                <a:sym typeface="Didact Gothic"/>
                <a:hlinkClick r:id="rId6">
                  <a:extLst>
                    <a:ext uri="{A12FA001-AC4F-418D-AE19-62706E023703}">
                      <ahyp:hlinkClr xmlns:ahyp="http://schemas.microsoft.com/office/drawing/2018/hyperlinkcolor" val="tx"/>
                    </a:ext>
                  </a:extLst>
                </a:hlinkClick>
              </a:rPr>
              <a:t>Freepik</a:t>
            </a:r>
            <a:r>
              <a:rPr lang="en" sz="1100" u="sng" dirty="0">
                <a:solidFill>
                  <a:schemeClr val="dk1"/>
                </a:solidFill>
                <a:latin typeface="Didact Gothic"/>
                <a:ea typeface="Didact Gothic"/>
                <a:cs typeface="Didact Gothic"/>
                <a:sym typeface="Didact Gothic"/>
              </a:rPr>
              <a:t> </a:t>
            </a:r>
            <a:r>
              <a:rPr lang="en" sz="1100" dirty="0">
                <a:solidFill>
                  <a:schemeClr val="dk1"/>
                </a:solidFill>
                <a:latin typeface="Didact Gothic"/>
                <a:ea typeface="Didact Gothic"/>
                <a:cs typeface="Didact Gothic"/>
                <a:sym typeface="Didact Gothic"/>
              </a:rPr>
              <a:t>| </a:t>
            </a:r>
            <a:r>
              <a:rPr lang="en" sz="1100" u="sng" dirty="0">
                <a:solidFill>
                  <a:schemeClr val="dk1"/>
                </a:solidFill>
                <a:latin typeface="Didact Gothic"/>
                <a:ea typeface="Didact Gothic"/>
                <a:cs typeface="Didact Gothic"/>
                <a:sym typeface="Didact Gothic"/>
                <a:hlinkClick r:id="rId7">
                  <a:extLst>
                    <a:ext uri="{A12FA001-AC4F-418D-AE19-62706E023703}">
                      <ahyp:hlinkClr xmlns:ahyp="http://schemas.microsoft.com/office/drawing/2018/hyperlinkcolor" val="tx"/>
                    </a:ext>
                  </a:extLst>
                </a:hlinkClick>
              </a:rPr>
              <a:t>Flaticon</a:t>
            </a:r>
            <a:r>
              <a:rPr lang="en" sz="1100" dirty="0">
                <a:solidFill>
                  <a:schemeClr val="dk1"/>
                </a:solidFill>
                <a:latin typeface="Didact Gothic"/>
                <a:ea typeface="Didact Gothic"/>
                <a:cs typeface="Didact Gothic"/>
                <a:sym typeface="Didact Gothic"/>
              </a:rPr>
              <a:t> | </a:t>
            </a:r>
            <a:r>
              <a:rPr lang="en" sz="1100" u="sng" dirty="0">
                <a:solidFill>
                  <a:schemeClr val="dk1"/>
                </a:solidFill>
                <a:latin typeface="Didact Gothic"/>
                <a:ea typeface="Didact Gothic"/>
                <a:cs typeface="Didact Gothic"/>
                <a:sym typeface="Didact Gothic"/>
                <a:hlinkClick r:id="rId8">
                  <a:extLst>
                    <a:ext uri="{A12FA001-AC4F-418D-AE19-62706E023703}">
                      <ahyp:hlinkClr xmlns:ahyp="http://schemas.microsoft.com/office/drawing/2018/hyperlinkcolor" val="tx"/>
                    </a:ext>
                  </a:extLst>
                </a:hlinkClick>
              </a:rPr>
              <a:t>Storyset</a:t>
            </a:r>
            <a:r>
              <a:rPr lang="en" sz="1100" dirty="0">
                <a:solidFill>
                  <a:schemeClr val="dk1"/>
                </a:solidFill>
                <a:latin typeface="Didact Gothic"/>
                <a:ea typeface="Didact Gothic"/>
                <a:cs typeface="Didact Gothic"/>
                <a:sym typeface="Didact Gothic"/>
              </a:rPr>
              <a:t> | </a:t>
            </a:r>
            <a:r>
              <a:rPr lang="en" sz="1100" u="sng" dirty="0">
                <a:solidFill>
                  <a:schemeClr val="dk1"/>
                </a:solidFill>
                <a:latin typeface="Didact Gothic"/>
                <a:ea typeface="Didact Gothic"/>
                <a:cs typeface="Didact Gothic"/>
                <a:sym typeface="Didact Gothic"/>
                <a:hlinkClick r:id="rId9">
                  <a:extLst>
                    <a:ext uri="{A12FA001-AC4F-418D-AE19-62706E023703}">
                      <ahyp:hlinkClr xmlns:ahyp="http://schemas.microsoft.com/office/drawing/2018/hyperlinkcolor" val="tx"/>
                    </a:ext>
                  </a:extLst>
                </a:hlinkClick>
              </a:rPr>
              <a:t>Wepik</a:t>
            </a:r>
            <a:r>
              <a:rPr lang="en" sz="1100" dirty="0">
                <a:solidFill>
                  <a:schemeClr val="dk1"/>
                </a:solidFill>
                <a:uFill>
                  <a:noFill/>
                </a:uFill>
                <a:latin typeface="Didact Gothic"/>
                <a:ea typeface="Didact Gothic"/>
                <a:cs typeface="Didact Gothic"/>
                <a:sym typeface="Didact Gothic"/>
                <a:hlinkClick r:id="rId9">
                  <a:extLst>
                    <a:ext uri="{A12FA001-AC4F-418D-AE19-62706E023703}">
                      <ahyp:hlinkClr xmlns:ahyp="http://schemas.microsoft.com/office/drawing/2018/hyperlinkcolor" val="tx"/>
                    </a:ext>
                  </a:extLst>
                </a:hlinkClick>
              </a:rPr>
              <a:t> </a:t>
            </a:r>
            <a:r>
              <a:rPr lang="en" sz="1100" dirty="0">
                <a:solidFill>
                  <a:schemeClr val="dk1"/>
                </a:solidFill>
                <a:latin typeface="Didact Gothic"/>
                <a:ea typeface="Didact Gothic"/>
                <a:cs typeface="Didact Gothic"/>
                <a:sym typeface="Didact Gothic"/>
              </a:rPr>
              <a:t>| </a:t>
            </a:r>
            <a:r>
              <a:rPr lang="en" sz="1100" u="sng" dirty="0">
                <a:solidFill>
                  <a:schemeClr val="dk1"/>
                </a:solidFill>
                <a:latin typeface="Didact Gothic"/>
                <a:ea typeface="Didact Gothic"/>
                <a:cs typeface="Didact Gothic"/>
                <a:sym typeface="Didact Gothic"/>
                <a:hlinkClick r:id="rId10">
                  <a:extLst>
                    <a:ext uri="{A12FA001-AC4F-418D-AE19-62706E023703}">
                      <ahyp:hlinkClr xmlns:ahyp="http://schemas.microsoft.com/office/drawing/2018/hyperlinkcolor" val="tx"/>
                    </a:ext>
                  </a:extLst>
                </a:hlinkClick>
              </a:rPr>
              <a:t>Vidfy</a:t>
            </a:r>
            <a:endParaRPr sz="1100" u="sng" dirty="0">
              <a:solidFill>
                <a:schemeClr val="dk1"/>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r>
              <a:rPr lang="el-GR" dirty="0"/>
              <a:t> (4)</a:t>
            </a:r>
            <a:endParaRPr lang="en" dirty="0"/>
          </a:p>
        </p:txBody>
      </p:sp>
      <p:sp>
        <p:nvSpPr>
          <p:cNvPr id="473" name="Google Shape;473;p32"/>
          <p:cNvSpPr txBox="1">
            <a:spLocks noGrp="1"/>
          </p:cNvSpPr>
          <p:nvPr>
            <p:ph type="subTitle" idx="1"/>
          </p:nvPr>
        </p:nvSpPr>
        <p:spPr>
          <a:xfrm>
            <a:off x="2946340" y="1761036"/>
            <a:ext cx="2507352" cy="2594611"/>
          </a:xfrm>
          <a:prstGeom prst="rect">
            <a:avLst/>
          </a:prstGeom>
        </p:spPr>
        <p:txBody>
          <a:bodyPr spcFirstLastPara="1" wrap="square" lIns="91425" tIns="91425" rIns="91425" bIns="91425" anchor="t" anchorCtr="0">
            <a:noAutofit/>
          </a:bodyPr>
          <a:lstStyle/>
          <a:p>
            <a:pPr marL="0" indent="0">
              <a:lnSpc>
                <a:spcPct val="114999"/>
              </a:lnSpc>
            </a:pPr>
            <a:r>
              <a:rPr lang="en" dirty="0">
                <a:solidFill>
                  <a:srgbClr val="353334"/>
                </a:solidFill>
              </a:rPr>
              <a:t>The project involves </a:t>
            </a:r>
            <a:r>
              <a:rPr lang="en" b="1" dirty="0">
                <a:solidFill>
                  <a:srgbClr val="353334"/>
                </a:solidFill>
              </a:rPr>
              <a:t>data collection, preprocessing, EDA, visualization, feature engineering, and forecasting</a:t>
            </a:r>
            <a:r>
              <a:rPr lang="en" dirty="0">
                <a:solidFill>
                  <a:srgbClr val="353334"/>
                </a:solidFill>
              </a:rPr>
              <a:t>, culminating in the development of an interactive </a:t>
            </a:r>
            <a:r>
              <a:rPr lang="en" dirty="0" err="1">
                <a:solidFill>
                  <a:srgbClr val="353334"/>
                </a:solidFill>
              </a:rPr>
              <a:t>Streamlit</a:t>
            </a:r>
            <a:r>
              <a:rPr lang="en" dirty="0">
                <a:solidFill>
                  <a:srgbClr val="353334"/>
                </a:solidFill>
              </a:rPr>
              <a:t> application and a Flask API.</a:t>
            </a:r>
            <a:endParaRPr lang="el-GR" dirty="0"/>
          </a:p>
          <a:p>
            <a:pPr marL="0" indent="0">
              <a:lnSpc>
                <a:spcPct val="114999"/>
              </a:lnSpc>
            </a:pPr>
            <a:endParaRPr lang="en" dirty="0"/>
          </a:p>
          <a:p>
            <a:pPr marL="0" indent="0">
              <a:lnSpc>
                <a:spcPct val="114999"/>
              </a:lnSpc>
            </a:pPr>
            <a:endParaRPr lang="en" b="1" dirty="0"/>
          </a:p>
        </p:txBody>
      </p:sp>
      <p:sp>
        <p:nvSpPr>
          <p:cNvPr id="474" name="Google Shape;474;p32"/>
          <p:cNvSpPr txBox="1">
            <a:spLocks noGrp="1"/>
          </p:cNvSpPr>
          <p:nvPr>
            <p:ph type="subTitle" idx="2"/>
          </p:nvPr>
        </p:nvSpPr>
        <p:spPr>
          <a:xfrm>
            <a:off x="193688" y="1766331"/>
            <a:ext cx="2511813" cy="2590965"/>
          </a:xfrm>
          <a:prstGeom prst="rect">
            <a:avLst/>
          </a:prstGeom>
        </p:spPr>
        <p:txBody>
          <a:bodyPr spcFirstLastPara="1" wrap="square" lIns="91425" tIns="91425" rIns="91425" bIns="91425" anchor="t" anchorCtr="0">
            <a:noAutofit/>
          </a:bodyPr>
          <a:lstStyle/>
          <a:p>
            <a:pPr marL="0" indent="0">
              <a:lnSpc>
                <a:spcPct val="114999"/>
              </a:lnSpc>
            </a:pPr>
            <a:r>
              <a:rPr lang="en" dirty="0"/>
              <a:t>Understanding and predicting </a:t>
            </a:r>
            <a:r>
              <a:rPr lang="en" b="1" dirty="0"/>
              <a:t>renewable energy trends</a:t>
            </a:r>
            <a:r>
              <a:rPr lang="en" dirty="0"/>
              <a:t> is crucial for </a:t>
            </a:r>
            <a:r>
              <a:rPr lang="en" b="1" dirty="0"/>
              <a:t>strategic planning and policy-making</a:t>
            </a:r>
            <a:r>
              <a:rPr lang="en" dirty="0"/>
              <a:t>. This project aims to provide insights into the renewable energy market in Greece, </a:t>
            </a:r>
            <a:r>
              <a:rPr lang="en" b="1" dirty="0"/>
              <a:t>aiding stakeholders in decision-making</a:t>
            </a:r>
            <a:r>
              <a:rPr lang="en" dirty="0"/>
              <a:t>.</a:t>
            </a:r>
            <a:endParaRPr lang="el-GR" dirty="0"/>
          </a:p>
        </p:txBody>
      </p:sp>
      <p:sp>
        <p:nvSpPr>
          <p:cNvPr id="475" name="Google Shape;475;p32"/>
          <p:cNvSpPr txBox="1">
            <a:spLocks noGrp="1"/>
          </p:cNvSpPr>
          <p:nvPr>
            <p:ph type="subTitle" idx="3"/>
          </p:nvPr>
        </p:nvSpPr>
        <p:spPr>
          <a:xfrm>
            <a:off x="2769541" y="1349865"/>
            <a:ext cx="2856600" cy="4149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dirty="0"/>
              <a:t>Overview</a:t>
            </a:r>
            <a:endParaRPr lang="el-GR" dirty="0"/>
          </a:p>
        </p:txBody>
      </p:sp>
      <p:sp>
        <p:nvSpPr>
          <p:cNvPr id="476" name="Google Shape;476;p32"/>
          <p:cNvSpPr txBox="1">
            <a:spLocks noGrp="1"/>
          </p:cNvSpPr>
          <p:nvPr>
            <p:ph type="subTitle" idx="4"/>
          </p:nvPr>
        </p:nvSpPr>
        <p:spPr>
          <a:xfrm>
            <a:off x="23303" y="1350132"/>
            <a:ext cx="28566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Purpose</a:t>
            </a:r>
          </a:p>
        </p:txBody>
      </p:sp>
      <p:grpSp>
        <p:nvGrpSpPr>
          <p:cNvPr id="477" name="Google Shape;477;p32"/>
          <p:cNvGrpSpPr/>
          <p:nvPr/>
        </p:nvGrpSpPr>
        <p:grpSpPr>
          <a:xfrm rot="-5400000" flipH="1">
            <a:off x="6529635" y="430550"/>
            <a:ext cx="709065" cy="601645"/>
            <a:chOff x="8076238" y="467775"/>
            <a:chExt cx="709065" cy="601645"/>
          </a:xfrm>
        </p:grpSpPr>
        <p:sp>
          <p:nvSpPr>
            <p:cNvPr id="478" name="Google Shape;478;p32"/>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79" name="Google Shape;479;p32"/>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80" name="Google Shape;480;p32"/>
            <p:cNvCxnSpPr>
              <a:stCxn id="478" idx="2"/>
              <a:endCxn id="47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3" name="Google Shape;473;p32">
            <a:extLst>
              <a:ext uri="{FF2B5EF4-FFF2-40B4-BE49-F238E27FC236}">
                <a16:creationId xmlns:a16="http://schemas.microsoft.com/office/drawing/2014/main" id="{FC09E6D0-EB1C-AAAA-5961-0C44DB1042EE}"/>
              </a:ext>
            </a:extLst>
          </p:cNvPr>
          <p:cNvSpPr txBox="1">
            <a:spLocks/>
          </p:cNvSpPr>
          <p:nvPr/>
        </p:nvSpPr>
        <p:spPr>
          <a:xfrm>
            <a:off x="5626083" y="1758835"/>
            <a:ext cx="2597473" cy="2595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Medium"/>
              <a:buNone/>
              <a:defRPr sz="1400" b="0" i="0" u="none" strike="noStrike" cap="none">
                <a:solidFill>
                  <a:schemeClr val="dk1"/>
                </a:solidFill>
                <a:latin typeface="Mulish Medium"/>
                <a:ea typeface="Mulish Medium"/>
                <a:cs typeface="Mulish Medium"/>
                <a:sym typeface="Mulish Medium"/>
              </a:defRPr>
            </a:lvl1pPr>
            <a:lvl2pPr marL="914400" marR="0" lvl="1"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15000"/>
              </a:lnSpc>
              <a:spcBef>
                <a:spcPts val="0"/>
              </a:spcBef>
              <a:spcAft>
                <a:spcPts val="0"/>
              </a:spcAft>
              <a:buClr>
                <a:schemeClr val="dk1"/>
              </a:buClr>
              <a:buSzPts val="2800"/>
              <a:buFont typeface="Mulish Medium"/>
              <a:buNone/>
              <a:defRPr sz="2800" b="0" i="0" u="none" strike="noStrike" cap="none">
                <a:solidFill>
                  <a:schemeClr val="dk1"/>
                </a:solidFill>
                <a:latin typeface="Mulish Medium"/>
                <a:ea typeface="Mulish Medium"/>
                <a:cs typeface="Mulish Medium"/>
                <a:sym typeface="Mulish Medium"/>
              </a:defRPr>
            </a:lvl9pPr>
          </a:lstStyle>
          <a:p>
            <a:pPr marL="0" indent="0">
              <a:lnSpc>
                <a:spcPct val="114999"/>
              </a:lnSpc>
            </a:pPr>
            <a:r>
              <a:rPr lang="en" dirty="0">
                <a:solidFill>
                  <a:srgbClr val="353334"/>
                </a:solidFill>
              </a:rPr>
              <a:t>To analyze and forecast Renewable Energy Permits data for Greek regions, leveraging data visualization, exploratory data analysis (EDA), and forecasting techniques using </a:t>
            </a:r>
            <a:r>
              <a:rPr lang="en" b="1" dirty="0">
                <a:solidFill>
                  <a:srgbClr val="353334"/>
                </a:solidFill>
              </a:rPr>
              <a:t>Python and </a:t>
            </a:r>
            <a:r>
              <a:rPr lang="en" b="1" dirty="0" err="1">
                <a:solidFill>
                  <a:srgbClr val="353334"/>
                </a:solidFill>
              </a:rPr>
              <a:t>Streamlit</a:t>
            </a:r>
            <a:r>
              <a:rPr lang="en" dirty="0">
                <a:solidFill>
                  <a:srgbClr val="353334"/>
                </a:solidFill>
              </a:rPr>
              <a:t>.</a:t>
            </a:r>
            <a:endParaRPr lang="el-GR" dirty="0"/>
          </a:p>
        </p:txBody>
      </p:sp>
      <p:sp>
        <p:nvSpPr>
          <p:cNvPr id="5" name="Google Shape;475;p32">
            <a:extLst>
              <a:ext uri="{FF2B5EF4-FFF2-40B4-BE49-F238E27FC236}">
                <a16:creationId xmlns:a16="http://schemas.microsoft.com/office/drawing/2014/main" id="{9A158BAC-9213-6138-9F57-6B09573D9A40}"/>
              </a:ext>
            </a:extLst>
          </p:cNvPr>
          <p:cNvSpPr txBox="1">
            <a:spLocks/>
          </p:cNvSpPr>
          <p:nvPr/>
        </p:nvSpPr>
        <p:spPr>
          <a:xfrm>
            <a:off x="5498177" y="1287187"/>
            <a:ext cx="28566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Objectives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25" name="Google Shape;425;p29"/>
          <p:cNvSpPr txBox="1">
            <a:spLocks noGrp="1"/>
          </p:cNvSpPr>
          <p:nvPr>
            <p:ph type="subTitle" idx="3"/>
          </p:nvPr>
        </p:nvSpPr>
        <p:spPr>
          <a:xfrm>
            <a:off x="2007600" y="3397975"/>
            <a:ext cx="2466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sz="1600" dirty="0">
              <a:solidFill>
                <a:srgbClr val="666666"/>
              </a:solidFill>
            </a:endParaRPr>
          </a:p>
        </p:txBody>
      </p:sp>
      <p:sp>
        <p:nvSpPr>
          <p:cNvPr id="426" name="Google Shape;426;p29"/>
          <p:cNvSpPr txBox="1">
            <a:spLocks noGrp="1"/>
          </p:cNvSpPr>
          <p:nvPr>
            <p:ph type="subTitle" idx="1"/>
          </p:nvPr>
        </p:nvSpPr>
        <p:spPr>
          <a:xfrm>
            <a:off x="2007600" y="2130420"/>
            <a:ext cx="2466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27" name="Google Shape;427;p29"/>
          <p:cNvSpPr txBox="1">
            <a:spLocks noGrp="1"/>
          </p:cNvSpPr>
          <p:nvPr>
            <p:ph type="subTitle" idx="2"/>
          </p:nvPr>
        </p:nvSpPr>
        <p:spPr>
          <a:xfrm>
            <a:off x="5366402" y="2130420"/>
            <a:ext cx="2466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28" name="Google Shape;428;p29"/>
          <p:cNvSpPr txBox="1">
            <a:spLocks noGrp="1"/>
          </p:cNvSpPr>
          <p:nvPr>
            <p:ph type="subTitle" idx="4"/>
          </p:nvPr>
        </p:nvSpPr>
        <p:spPr>
          <a:xfrm>
            <a:off x="5366402" y="3397975"/>
            <a:ext cx="2466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29" name="Google Shape;429;p29"/>
          <p:cNvSpPr txBox="1">
            <a:spLocks noGrp="1"/>
          </p:cNvSpPr>
          <p:nvPr>
            <p:ph type="title" idx="5"/>
          </p:nvPr>
        </p:nvSpPr>
        <p:spPr>
          <a:xfrm>
            <a:off x="1311298" y="1703481"/>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430" name="Google Shape;430;p29"/>
          <p:cNvSpPr txBox="1">
            <a:spLocks noGrp="1"/>
          </p:cNvSpPr>
          <p:nvPr>
            <p:ph type="title" idx="7"/>
          </p:nvPr>
        </p:nvSpPr>
        <p:spPr>
          <a:xfrm>
            <a:off x="4670095" y="1703481"/>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31" name="Google Shape;431;p29"/>
          <p:cNvSpPr txBox="1">
            <a:spLocks noGrp="1"/>
          </p:cNvSpPr>
          <p:nvPr>
            <p:ph type="title" idx="8"/>
          </p:nvPr>
        </p:nvSpPr>
        <p:spPr>
          <a:xfrm>
            <a:off x="4670095" y="2948281"/>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432" name="Google Shape;432;p29"/>
          <p:cNvSpPr txBox="1">
            <a:spLocks noGrp="1"/>
          </p:cNvSpPr>
          <p:nvPr>
            <p:ph type="title" idx="6"/>
          </p:nvPr>
        </p:nvSpPr>
        <p:spPr>
          <a:xfrm>
            <a:off x="1311298" y="2948281"/>
            <a:ext cx="6963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33" name="Google Shape;433;p29"/>
          <p:cNvSpPr txBox="1">
            <a:spLocks noGrp="1"/>
          </p:cNvSpPr>
          <p:nvPr>
            <p:ph type="subTitle" idx="9"/>
          </p:nvPr>
        </p:nvSpPr>
        <p:spPr>
          <a:xfrm>
            <a:off x="2007598" y="1841775"/>
            <a:ext cx="2466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Theory lesson</a:t>
            </a:r>
            <a:endParaRPr dirty="0"/>
          </a:p>
        </p:txBody>
      </p:sp>
      <p:sp>
        <p:nvSpPr>
          <p:cNvPr id="434" name="Google Shape;434;p29"/>
          <p:cNvSpPr txBox="1">
            <a:spLocks noGrp="1"/>
          </p:cNvSpPr>
          <p:nvPr>
            <p:ph type="subTitle" idx="13"/>
          </p:nvPr>
        </p:nvSpPr>
        <p:spPr>
          <a:xfrm>
            <a:off x="5366402" y="1841775"/>
            <a:ext cx="2466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 of the topic</a:t>
            </a:r>
            <a:endParaRPr dirty="0"/>
          </a:p>
        </p:txBody>
      </p:sp>
      <p:sp>
        <p:nvSpPr>
          <p:cNvPr id="435" name="Google Shape;435;p29"/>
          <p:cNvSpPr txBox="1">
            <a:spLocks noGrp="1"/>
          </p:cNvSpPr>
          <p:nvPr>
            <p:ph type="subTitle" idx="14"/>
          </p:nvPr>
        </p:nvSpPr>
        <p:spPr>
          <a:xfrm>
            <a:off x="2007598" y="3143729"/>
            <a:ext cx="2466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Tips</a:t>
            </a:r>
            <a:endParaRPr dirty="0"/>
          </a:p>
        </p:txBody>
      </p:sp>
      <p:sp>
        <p:nvSpPr>
          <p:cNvPr id="436" name="Google Shape;436;p29"/>
          <p:cNvSpPr txBox="1">
            <a:spLocks noGrp="1"/>
          </p:cNvSpPr>
          <p:nvPr>
            <p:ph type="subTitle" idx="15"/>
          </p:nvPr>
        </p:nvSpPr>
        <p:spPr>
          <a:xfrm>
            <a:off x="5366402" y="3143729"/>
            <a:ext cx="2466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Practical exercise</a:t>
            </a:r>
            <a:endParaRPr dirty="0"/>
          </a:p>
        </p:txBody>
      </p:sp>
      <p:grpSp>
        <p:nvGrpSpPr>
          <p:cNvPr id="437" name="Google Shape;437;p29"/>
          <p:cNvGrpSpPr/>
          <p:nvPr/>
        </p:nvGrpSpPr>
        <p:grpSpPr>
          <a:xfrm rot="-5400000" flipH="1">
            <a:off x="6891585" y="430550"/>
            <a:ext cx="709065" cy="601645"/>
            <a:chOff x="8076238" y="467775"/>
            <a:chExt cx="709065" cy="601645"/>
          </a:xfrm>
        </p:grpSpPr>
        <p:sp>
          <p:nvSpPr>
            <p:cNvPr id="438" name="Google Shape;438;p29"/>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39" name="Google Shape;439;p29"/>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40" name="Google Shape;440;p29"/>
            <p:cNvCxnSpPr>
              <a:stCxn id="438" idx="2"/>
              <a:endCxn id="43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
        <p:cNvGrpSpPr/>
        <p:nvPr/>
      </p:nvGrpSpPr>
      <p:grpSpPr>
        <a:xfrm>
          <a:off x="0" y="0"/>
          <a:ext cx="0" cy="0"/>
          <a:chOff x="0" y="0"/>
          <a:chExt cx="0" cy="0"/>
        </a:xfrm>
      </p:grpSpPr>
      <p:sp>
        <p:nvSpPr>
          <p:cNvPr id="779" name="Google Shape;77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780" name="Google Shape;78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4"/>
        <p:cNvGrpSpPr/>
        <p:nvPr/>
      </p:nvGrpSpPr>
      <p:grpSpPr>
        <a:xfrm>
          <a:off x="0" y="0"/>
          <a:ext cx="0" cy="0"/>
          <a:chOff x="0" y="0"/>
          <a:chExt cx="0" cy="0"/>
        </a:xfrm>
      </p:grpSpPr>
      <p:sp>
        <p:nvSpPr>
          <p:cNvPr id="785" name="Google Shape;78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786" name="Google Shape;78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
        <p:cNvGrpSpPr/>
        <p:nvPr/>
      </p:nvGrpSpPr>
      <p:grpSpPr>
        <a:xfrm>
          <a:off x="0" y="0"/>
          <a:ext cx="0" cy="0"/>
          <a:chOff x="0" y="0"/>
          <a:chExt cx="0" cy="0"/>
        </a:xfrm>
      </p:grpSpPr>
      <p:sp>
        <p:nvSpPr>
          <p:cNvPr id="791" name="Google Shape;79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Fjalla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https://fonts.google.com/specimen/Fjalla+One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792" name="Google Shape;792;p51"/>
          <p:cNvSpPr/>
          <p:nvPr/>
        </p:nvSpPr>
        <p:spPr>
          <a:xfrm>
            <a:off x="1521738" y="2947175"/>
            <a:ext cx="791400" cy="754200"/>
          </a:xfrm>
          <a:prstGeom prst="roundRect">
            <a:avLst>
              <a:gd name="adj" fmla="val 16667"/>
            </a:avLst>
          </a:prstGeom>
          <a:solidFill>
            <a:srgbClr val="3533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2583557" y="2947175"/>
            <a:ext cx="791400" cy="754200"/>
          </a:xfrm>
          <a:prstGeom prst="roundRect">
            <a:avLst>
              <a:gd name="adj" fmla="val 16667"/>
            </a:avLst>
          </a:prstGeom>
          <a:solidFill>
            <a:srgbClr val="FFFF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3645377" y="2947175"/>
            <a:ext cx="791400" cy="754200"/>
          </a:xfrm>
          <a:prstGeom prst="roundRect">
            <a:avLst>
              <a:gd name="adj" fmla="val 16667"/>
            </a:avLst>
          </a:prstGeom>
          <a:solidFill>
            <a:srgbClr val="FFB90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txBox="1"/>
          <p:nvPr/>
        </p:nvSpPr>
        <p:spPr>
          <a:xfrm>
            <a:off x="15217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#353334</a:t>
            </a:r>
            <a:endParaRPr sz="1000">
              <a:solidFill>
                <a:srgbClr val="FFFFFF"/>
              </a:solidFill>
            </a:endParaRPr>
          </a:p>
        </p:txBody>
      </p:sp>
      <p:sp>
        <p:nvSpPr>
          <p:cNvPr id="796" name="Google Shape;796;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#fffff1</a:t>
            </a:r>
            <a:endParaRPr sz="1000">
              <a:solidFill>
                <a:schemeClr val="dk1"/>
              </a:solidFill>
            </a:endParaRPr>
          </a:p>
        </p:txBody>
      </p:sp>
      <p:sp>
        <p:nvSpPr>
          <p:cNvPr id="797" name="Google Shape;797;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#ffb903</a:t>
            </a:r>
            <a:endParaRPr sz="1000">
              <a:solidFill>
                <a:schemeClr val="dk1"/>
              </a:solidFill>
            </a:endParaRPr>
          </a:p>
        </p:txBody>
      </p:sp>
      <p:sp>
        <p:nvSpPr>
          <p:cNvPr id="798" name="Google Shape;798;p51"/>
          <p:cNvSpPr/>
          <p:nvPr/>
        </p:nvSpPr>
        <p:spPr>
          <a:xfrm>
            <a:off x="4707213" y="2947175"/>
            <a:ext cx="791400" cy="754200"/>
          </a:xfrm>
          <a:prstGeom prst="roundRect">
            <a:avLst>
              <a:gd name="adj" fmla="val 16667"/>
            </a:avLst>
          </a:prstGeom>
          <a:solidFill>
            <a:srgbClr val="079ED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#079ed2</a:t>
            </a:r>
            <a:endParaRPr sz="1000">
              <a:solidFill>
                <a:srgbClr val="FFFFFF"/>
              </a:solidFill>
            </a:endParaRPr>
          </a:p>
        </p:txBody>
      </p:sp>
      <p:sp>
        <p:nvSpPr>
          <p:cNvPr id="800" name="Google Shape;800;p51"/>
          <p:cNvSpPr/>
          <p:nvPr/>
        </p:nvSpPr>
        <p:spPr>
          <a:xfrm>
            <a:off x="6830863"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txBox="1"/>
          <p:nvPr/>
        </p:nvSpPr>
        <p:spPr>
          <a:xfrm>
            <a:off x="68308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802" name="Google Shape;802;p51"/>
          <p:cNvSpPr/>
          <p:nvPr/>
        </p:nvSpPr>
        <p:spPr>
          <a:xfrm>
            <a:off x="5769038" y="2947175"/>
            <a:ext cx="791400" cy="754200"/>
          </a:xfrm>
          <a:prstGeom prst="roundRect">
            <a:avLst>
              <a:gd name="adj" fmla="val 16667"/>
            </a:avLst>
          </a:prstGeom>
          <a:solidFill>
            <a:srgbClr val="FD148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#fd1485</a:t>
            </a:r>
            <a:endParaRPr sz="1000">
              <a:solidFill>
                <a:srgbClr val="FFFFFF"/>
              </a:solidFill>
            </a:endParaRPr>
          </a:p>
        </p:txBody>
      </p:sp>
      <p:sp>
        <p:nvSpPr>
          <p:cNvPr id="804" name="Google Shape;804;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8"/>
        <p:cNvGrpSpPr/>
        <p:nvPr/>
      </p:nvGrpSpPr>
      <p:grpSpPr>
        <a:xfrm>
          <a:off x="0" y="0"/>
          <a:ext cx="0" cy="0"/>
          <a:chOff x="0" y="0"/>
          <a:chExt cx="0" cy="0"/>
        </a:xfrm>
      </p:grpSpPr>
      <p:sp>
        <p:nvSpPr>
          <p:cNvPr id="809" name="Google Shape;809;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810" name="Google Shape;810;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811" name="Google Shape;811;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812" name="Google Shape;812;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813" name="Google Shape;813;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814" name="Google Shape;814;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815" name="Google Shape;815;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816" name="Google Shape;816;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817" name="Google Shape;817;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818" name="Google Shape;818;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819" name="Google Shape;819;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820" name="Google Shape;820;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
        <p:cNvGrpSpPr/>
        <p:nvPr/>
      </p:nvGrpSpPr>
      <p:grpSpPr>
        <a:xfrm>
          <a:off x="0" y="0"/>
          <a:ext cx="0" cy="0"/>
          <a:chOff x="0" y="0"/>
          <a:chExt cx="0" cy="0"/>
        </a:xfrm>
      </p:grpSpPr>
      <p:grpSp>
        <p:nvGrpSpPr>
          <p:cNvPr id="825" name="Google Shape;825;p53"/>
          <p:cNvGrpSpPr/>
          <p:nvPr/>
        </p:nvGrpSpPr>
        <p:grpSpPr>
          <a:xfrm>
            <a:off x="5048544" y="3019584"/>
            <a:ext cx="442841" cy="514271"/>
            <a:chOff x="4727025" y="1332775"/>
            <a:chExt cx="59900" cy="69625"/>
          </a:xfrm>
        </p:grpSpPr>
        <p:sp>
          <p:nvSpPr>
            <p:cNvPr id="826" name="Google Shape;826;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3"/>
          <p:cNvGrpSpPr/>
          <p:nvPr/>
        </p:nvGrpSpPr>
        <p:grpSpPr>
          <a:xfrm>
            <a:off x="5723860" y="2267072"/>
            <a:ext cx="500909" cy="500899"/>
            <a:chOff x="4820425" y="1329900"/>
            <a:chExt cx="70175" cy="70350"/>
          </a:xfrm>
        </p:grpSpPr>
        <p:sp>
          <p:nvSpPr>
            <p:cNvPr id="829" name="Google Shape;829;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3"/>
          <p:cNvGrpSpPr/>
          <p:nvPr/>
        </p:nvGrpSpPr>
        <p:grpSpPr>
          <a:xfrm>
            <a:off x="6376484" y="2278862"/>
            <a:ext cx="538135" cy="493119"/>
            <a:chOff x="4903200" y="1331525"/>
            <a:chExt cx="73575" cy="67425"/>
          </a:xfrm>
        </p:grpSpPr>
        <p:sp>
          <p:nvSpPr>
            <p:cNvPr id="834" name="Google Shape;834;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35" name="Google Shape;835;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3"/>
          <p:cNvGrpSpPr/>
          <p:nvPr/>
        </p:nvGrpSpPr>
        <p:grpSpPr>
          <a:xfrm>
            <a:off x="5636435" y="3020840"/>
            <a:ext cx="544563" cy="511895"/>
            <a:chOff x="4815575" y="1416800"/>
            <a:chExt cx="73750" cy="71400"/>
          </a:xfrm>
        </p:grpSpPr>
        <p:sp>
          <p:nvSpPr>
            <p:cNvPr id="837" name="Google Shape;837;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53"/>
          <p:cNvGrpSpPr/>
          <p:nvPr/>
        </p:nvGrpSpPr>
        <p:grpSpPr>
          <a:xfrm>
            <a:off x="6333060" y="3020546"/>
            <a:ext cx="602914" cy="512477"/>
            <a:chOff x="4902475" y="1418875"/>
            <a:chExt cx="74500" cy="63775"/>
          </a:xfrm>
        </p:grpSpPr>
        <p:sp>
          <p:nvSpPr>
            <p:cNvPr id="841" name="Google Shape;841;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3"/>
          <p:cNvGrpSpPr/>
          <p:nvPr/>
        </p:nvGrpSpPr>
        <p:grpSpPr>
          <a:xfrm>
            <a:off x="5748932" y="3759785"/>
            <a:ext cx="515391" cy="525699"/>
            <a:chOff x="4818100" y="1507675"/>
            <a:chExt cx="71225" cy="71625"/>
          </a:xfrm>
        </p:grpSpPr>
        <p:sp>
          <p:nvSpPr>
            <p:cNvPr id="844" name="Google Shape;844;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53"/>
          <p:cNvGrpSpPr/>
          <p:nvPr/>
        </p:nvGrpSpPr>
        <p:grpSpPr>
          <a:xfrm>
            <a:off x="5087034" y="3781317"/>
            <a:ext cx="522956" cy="489869"/>
            <a:chOff x="4721450" y="1509475"/>
            <a:chExt cx="79350" cy="74325"/>
          </a:xfrm>
        </p:grpSpPr>
        <p:sp>
          <p:nvSpPr>
            <p:cNvPr id="849" name="Google Shape;849;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3"/>
          <p:cNvGrpSpPr/>
          <p:nvPr/>
        </p:nvGrpSpPr>
        <p:grpSpPr>
          <a:xfrm>
            <a:off x="6410277" y="3761069"/>
            <a:ext cx="525704" cy="535436"/>
            <a:chOff x="4906800" y="1507500"/>
            <a:chExt cx="70350" cy="71075"/>
          </a:xfrm>
        </p:grpSpPr>
        <p:sp>
          <p:nvSpPr>
            <p:cNvPr id="854" name="Google Shape;854;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3"/>
          <p:cNvGrpSpPr/>
          <p:nvPr/>
        </p:nvGrpSpPr>
        <p:grpSpPr>
          <a:xfrm>
            <a:off x="4443099" y="2267050"/>
            <a:ext cx="508054" cy="508095"/>
            <a:chOff x="3736598" y="2170606"/>
            <a:chExt cx="404889" cy="404889"/>
          </a:xfrm>
        </p:grpSpPr>
        <p:sp>
          <p:nvSpPr>
            <p:cNvPr id="860" name="Google Shape;860;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3"/>
          <p:cNvGrpSpPr/>
          <p:nvPr/>
        </p:nvGrpSpPr>
        <p:grpSpPr>
          <a:xfrm>
            <a:off x="3731139" y="2267145"/>
            <a:ext cx="575790" cy="507904"/>
            <a:chOff x="3161917" y="2170682"/>
            <a:chExt cx="458870" cy="404737"/>
          </a:xfrm>
        </p:grpSpPr>
        <p:sp>
          <p:nvSpPr>
            <p:cNvPr id="865" name="Google Shape;865;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66" name="Google Shape;866;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53"/>
          <p:cNvGrpSpPr/>
          <p:nvPr/>
        </p:nvGrpSpPr>
        <p:grpSpPr>
          <a:xfrm>
            <a:off x="3758669" y="3027517"/>
            <a:ext cx="520730" cy="498567"/>
            <a:chOff x="3179914" y="2889488"/>
            <a:chExt cx="422876" cy="404911"/>
          </a:xfrm>
        </p:grpSpPr>
        <p:sp>
          <p:nvSpPr>
            <p:cNvPr id="869" name="Google Shape;869;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3"/>
          <p:cNvGrpSpPr/>
          <p:nvPr/>
        </p:nvGrpSpPr>
        <p:grpSpPr>
          <a:xfrm>
            <a:off x="4387349" y="3027477"/>
            <a:ext cx="516145" cy="498648"/>
            <a:chOff x="3729467" y="2889422"/>
            <a:chExt cx="419153" cy="404977"/>
          </a:xfrm>
        </p:grpSpPr>
        <p:sp>
          <p:nvSpPr>
            <p:cNvPr id="876" name="Google Shape;876;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3"/>
          <p:cNvGrpSpPr/>
          <p:nvPr/>
        </p:nvGrpSpPr>
        <p:grpSpPr>
          <a:xfrm>
            <a:off x="7107677" y="2474362"/>
            <a:ext cx="166473" cy="141497"/>
            <a:chOff x="4660325" y="1866850"/>
            <a:chExt cx="68350" cy="58100"/>
          </a:xfrm>
        </p:grpSpPr>
        <p:sp>
          <p:nvSpPr>
            <p:cNvPr id="888" name="Google Shape;888;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3"/>
          <p:cNvGrpSpPr/>
          <p:nvPr/>
        </p:nvGrpSpPr>
        <p:grpSpPr>
          <a:xfrm>
            <a:off x="7417022" y="2500086"/>
            <a:ext cx="162515" cy="90049"/>
            <a:chOff x="4791775" y="1877500"/>
            <a:chExt cx="66725" cy="36975"/>
          </a:xfrm>
        </p:grpSpPr>
        <p:sp>
          <p:nvSpPr>
            <p:cNvPr id="891" name="Google Shape;891;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3"/>
          <p:cNvGrpSpPr/>
          <p:nvPr/>
        </p:nvGrpSpPr>
        <p:grpSpPr>
          <a:xfrm>
            <a:off x="7738734" y="2500086"/>
            <a:ext cx="144979" cy="90049"/>
            <a:chOff x="4923925" y="1877500"/>
            <a:chExt cx="59525" cy="36975"/>
          </a:xfrm>
        </p:grpSpPr>
        <p:sp>
          <p:nvSpPr>
            <p:cNvPr id="894" name="Google Shape;894;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3"/>
          <p:cNvGrpSpPr/>
          <p:nvPr/>
        </p:nvGrpSpPr>
        <p:grpSpPr>
          <a:xfrm>
            <a:off x="8033226" y="2482277"/>
            <a:ext cx="141447" cy="125667"/>
            <a:chOff x="5058450" y="1870100"/>
            <a:chExt cx="58075" cy="51600"/>
          </a:xfrm>
        </p:grpSpPr>
        <p:sp>
          <p:nvSpPr>
            <p:cNvPr id="897" name="Google Shape;897;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53"/>
          <p:cNvGrpSpPr/>
          <p:nvPr/>
        </p:nvGrpSpPr>
        <p:grpSpPr>
          <a:xfrm>
            <a:off x="7447741" y="2904685"/>
            <a:ext cx="101077" cy="107645"/>
            <a:chOff x="4811425" y="2065025"/>
            <a:chExt cx="41500" cy="44200"/>
          </a:xfrm>
        </p:grpSpPr>
        <p:sp>
          <p:nvSpPr>
            <p:cNvPr id="900" name="Google Shape;900;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53"/>
          <p:cNvGrpSpPr/>
          <p:nvPr/>
        </p:nvGrpSpPr>
        <p:grpSpPr>
          <a:xfrm>
            <a:off x="7740178" y="2904898"/>
            <a:ext cx="120867" cy="107218"/>
            <a:chOff x="4929875" y="2065025"/>
            <a:chExt cx="49625" cy="44025"/>
          </a:xfrm>
        </p:grpSpPr>
        <p:sp>
          <p:nvSpPr>
            <p:cNvPr id="903" name="Google Shape;903;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53"/>
          <p:cNvGrpSpPr/>
          <p:nvPr/>
        </p:nvGrpSpPr>
        <p:grpSpPr>
          <a:xfrm>
            <a:off x="8068847" y="2907912"/>
            <a:ext cx="70206" cy="101191"/>
            <a:chOff x="5083925" y="2066350"/>
            <a:chExt cx="28825" cy="41550"/>
          </a:xfrm>
        </p:grpSpPr>
        <p:sp>
          <p:nvSpPr>
            <p:cNvPr id="906" name="Google Shape;906;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3"/>
          <p:cNvGrpSpPr/>
          <p:nvPr/>
        </p:nvGrpSpPr>
        <p:grpSpPr>
          <a:xfrm>
            <a:off x="7100401" y="2923559"/>
            <a:ext cx="181026" cy="69896"/>
            <a:chOff x="4659775" y="2072775"/>
            <a:chExt cx="74325" cy="28700"/>
          </a:xfrm>
        </p:grpSpPr>
        <p:sp>
          <p:nvSpPr>
            <p:cNvPr id="909" name="Google Shape;909;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53"/>
          <p:cNvGrpSpPr/>
          <p:nvPr/>
        </p:nvGrpSpPr>
        <p:grpSpPr>
          <a:xfrm>
            <a:off x="8020257" y="2714124"/>
            <a:ext cx="167387" cy="89197"/>
            <a:chOff x="4662475" y="1976500"/>
            <a:chExt cx="68725" cy="36625"/>
          </a:xfrm>
        </p:grpSpPr>
        <p:sp>
          <p:nvSpPr>
            <p:cNvPr id="913" name="Google Shape;913;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3"/>
          <p:cNvGrpSpPr/>
          <p:nvPr/>
        </p:nvGrpSpPr>
        <p:grpSpPr>
          <a:xfrm>
            <a:off x="7717162" y="2717564"/>
            <a:ext cx="166899" cy="82317"/>
            <a:chOff x="4920150" y="1977875"/>
            <a:chExt cx="68525" cy="33800"/>
          </a:xfrm>
        </p:grpSpPr>
        <p:sp>
          <p:nvSpPr>
            <p:cNvPr id="917" name="Google Shape;917;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3"/>
          <p:cNvGrpSpPr/>
          <p:nvPr/>
        </p:nvGrpSpPr>
        <p:grpSpPr>
          <a:xfrm>
            <a:off x="7128319" y="3121482"/>
            <a:ext cx="125190" cy="127858"/>
            <a:chOff x="4676550" y="2160575"/>
            <a:chExt cx="51400" cy="52500"/>
          </a:xfrm>
        </p:grpSpPr>
        <p:sp>
          <p:nvSpPr>
            <p:cNvPr id="921" name="Google Shape;921;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53"/>
          <p:cNvGrpSpPr/>
          <p:nvPr/>
        </p:nvGrpSpPr>
        <p:grpSpPr>
          <a:xfrm>
            <a:off x="7425577" y="3128514"/>
            <a:ext cx="145405" cy="113794"/>
            <a:chOff x="4768325" y="2163475"/>
            <a:chExt cx="59700" cy="46725"/>
          </a:xfrm>
        </p:grpSpPr>
        <p:sp>
          <p:nvSpPr>
            <p:cNvPr id="925" name="Google Shape;925;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53"/>
          <p:cNvGrpSpPr/>
          <p:nvPr/>
        </p:nvGrpSpPr>
        <p:grpSpPr>
          <a:xfrm>
            <a:off x="7441895" y="3383608"/>
            <a:ext cx="112768" cy="106853"/>
            <a:chOff x="4768575" y="2253950"/>
            <a:chExt cx="46300" cy="43875"/>
          </a:xfrm>
        </p:grpSpPr>
        <p:sp>
          <p:nvSpPr>
            <p:cNvPr id="934" name="Google Shape;934;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3"/>
          <p:cNvGrpSpPr/>
          <p:nvPr/>
        </p:nvGrpSpPr>
        <p:grpSpPr>
          <a:xfrm>
            <a:off x="7741518" y="3872634"/>
            <a:ext cx="118187" cy="146246"/>
            <a:chOff x="4960900" y="2433225"/>
            <a:chExt cx="48525" cy="60050"/>
          </a:xfrm>
        </p:grpSpPr>
        <p:sp>
          <p:nvSpPr>
            <p:cNvPr id="937" name="Google Shape;937;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3"/>
          <p:cNvGrpSpPr/>
          <p:nvPr/>
        </p:nvGrpSpPr>
        <p:grpSpPr>
          <a:xfrm>
            <a:off x="7430083" y="4136695"/>
            <a:ext cx="136394" cy="143810"/>
            <a:chOff x="4854075" y="2527625"/>
            <a:chExt cx="56000" cy="59050"/>
          </a:xfrm>
        </p:grpSpPr>
        <p:sp>
          <p:nvSpPr>
            <p:cNvPr id="940" name="Google Shape;940;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3"/>
          <p:cNvGrpSpPr/>
          <p:nvPr/>
        </p:nvGrpSpPr>
        <p:grpSpPr>
          <a:xfrm>
            <a:off x="8054294" y="3600439"/>
            <a:ext cx="99312" cy="160797"/>
            <a:chOff x="5059700" y="2334775"/>
            <a:chExt cx="40775" cy="66025"/>
          </a:xfrm>
        </p:grpSpPr>
        <p:sp>
          <p:nvSpPr>
            <p:cNvPr id="946" name="Google Shape;946;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3"/>
          <p:cNvGrpSpPr/>
          <p:nvPr/>
        </p:nvGrpSpPr>
        <p:grpSpPr>
          <a:xfrm>
            <a:off x="8011458" y="3865571"/>
            <a:ext cx="184984" cy="160371"/>
            <a:chOff x="5037700" y="2430325"/>
            <a:chExt cx="75950" cy="65850"/>
          </a:xfrm>
        </p:grpSpPr>
        <p:sp>
          <p:nvSpPr>
            <p:cNvPr id="956" name="Google Shape;956;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3"/>
          <p:cNvGrpSpPr/>
          <p:nvPr/>
        </p:nvGrpSpPr>
        <p:grpSpPr>
          <a:xfrm>
            <a:off x="7430964" y="3632023"/>
            <a:ext cx="173014" cy="97629"/>
            <a:chOff x="4756975" y="2341800"/>
            <a:chExt cx="91975" cy="51925"/>
          </a:xfrm>
        </p:grpSpPr>
        <p:sp>
          <p:nvSpPr>
            <p:cNvPr id="959" name="Google Shape;959;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3"/>
          <p:cNvGrpSpPr/>
          <p:nvPr/>
        </p:nvGrpSpPr>
        <p:grpSpPr>
          <a:xfrm>
            <a:off x="7697901" y="4120720"/>
            <a:ext cx="212497" cy="175761"/>
            <a:chOff x="4943575" y="2516350"/>
            <a:chExt cx="98675" cy="81700"/>
          </a:xfrm>
        </p:grpSpPr>
        <p:sp>
          <p:nvSpPr>
            <p:cNvPr id="980" name="Google Shape;980;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3"/>
          <p:cNvGrpSpPr/>
          <p:nvPr/>
        </p:nvGrpSpPr>
        <p:grpSpPr>
          <a:xfrm>
            <a:off x="1955962" y="3346963"/>
            <a:ext cx="965351" cy="134611"/>
            <a:chOff x="4411970" y="2962952"/>
            <a:chExt cx="706544" cy="104212"/>
          </a:xfrm>
        </p:grpSpPr>
        <p:sp>
          <p:nvSpPr>
            <p:cNvPr id="1059" name="Google Shape;1059;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3"/>
          <p:cNvGrpSpPr/>
          <p:nvPr/>
        </p:nvGrpSpPr>
        <p:grpSpPr>
          <a:xfrm>
            <a:off x="1955962" y="2935877"/>
            <a:ext cx="960158" cy="289172"/>
            <a:chOff x="4411970" y="2726085"/>
            <a:chExt cx="643107" cy="193659"/>
          </a:xfrm>
        </p:grpSpPr>
        <p:sp>
          <p:nvSpPr>
            <p:cNvPr id="1064" name="Google Shape;1064;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3"/>
          <p:cNvGrpSpPr/>
          <p:nvPr/>
        </p:nvGrpSpPr>
        <p:grpSpPr>
          <a:xfrm>
            <a:off x="958854" y="3201987"/>
            <a:ext cx="833173" cy="259209"/>
            <a:chOff x="4411970" y="4340222"/>
            <a:chExt cx="779467" cy="242683"/>
          </a:xfrm>
        </p:grpSpPr>
        <p:sp>
          <p:nvSpPr>
            <p:cNvPr id="1068" name="Google Shape;1068;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3"/>
          <p:cNvGrpSpPr/>
          <p:nvPr/>
        </p:nvGrpSpPr>
        <p:grpSpPr>
          <a:xfrm>
            <a:off x="1955962" y="2597733"/>
            <a:ext cx="965160" cy="216230"/>
            <a:chOff x="4411970" y="2468674"/>
            <a:chExt cx="747317" cy="167425"/>
          </a:xfrm>
        </p:grpSpPr>
        <p:sp>
          <p:nvSpPr>
            <p:cNvPr id="1072" name="Google Shape;1072;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53"/>
          <p:cNvGrpSpPr/>
          <p:nvPr/>
        </p:nvGrpSpPr>
        <p:grpSpPr>
          <a:xfrm>
            <a:off x="954709" y="2502450"/>
            <a:ext cx="810451" cy="319148"/>
            <a:chOff x="4411970" y="3686602"/>
            <a:chExt cx="797845" cy="314215"/>
          </a:xfrm>
        </p:grpSpPr>
        <p:sp>
          <p:nvSpPr>
            <p:cNvPr id="1075" name="Google Shape;1075;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53"/>
          <p:cNvGrpSpPr/>
          <p:nvPr/>
        </p:nvGrpSpPr>
        <p:grpSpPr>
          <a:xfrm>
            <a:off x="954806" y="2256974"/>
            <a:ext cx="1970333" cy="208784"/>
            <a:chOff x="6336019" y="3733725"/>
            <a:chExt cx="2566206" cy="351310"/>
          </a:xfrm>
        </p:grpSpPr>
        <p:sp>
          <p:nvSpPr>
            <p:cNvPr id="1082" name="Google Shape;1082;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3"/>
          <p:cNvGrpSpPr/>
          <p:nvPr/>
        </p:nvGrpSpPr>
        <p:grpSpPr>
          <a:xfrm>
            <a:off x="1955962" y="3864529"/>
            <a:ext cx="946551" cy="153200"/>
            <a:chOff x="4404545" y="3301592"/>
            <a:chExt cx="782403" cy="129272"/>
          </a:xfrm>
        </p:grpSpPr>
        <p:sp>
          <p:nvSpPr>
            <p:cNvPr id="1087" name="Google Shape;1087;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3"/>
          <p:cNvGrpSpPr/>
          <p:nvPr/>
        </p:nvGrpSpPr>
        <p:grpSpPr>
          <a:xfrm>
            <a:off x="1955962" y="3603488"/>
            <a:ext cx="962257" cy="139127"/>
            <a:chOff x="4411970" y="3131459"/>
            <a:chExt cx="710520" cy="117397"/>
          </a:xfrm>
        </p:grpSpPr>
        <p:sp>
          <p:nvSpPr>
            <p:cNvPr id="1090" name="Google Shape;1090;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53"/>
          <p:cNvGrpSpPr/>
          <p:nvPr/>
        </p:nvGrpSpPr>
        <p:grpSpPr>
          <a:xfrm>
            <a:off x="956107" y="3538282"/>
            <a:ext cx="823838" cy="458988"/>
            <a:chOff x="4411970" y="1801825"/>
            <a:chExt cx="734586" cy="409262"/>
          </a:xfrm>
        </p:grpSpPr>
        <p:sp>
          <p:nvSpPr>
            <p:cNvPr id="1094" name="Google Shape;1094;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3"/>
          <p:cNvGrpSpPr/>
          <p:nvPr/>
        </p:nvGrpSpPr>
        <p:grpSpPr>
          <a:xfrm>
            <a:off x="956107" y="4086708"/>
            <a:ext cx="856348" cy="212039"/>
            <a:chOff x="4411970" y="2233974"/>
            <a:chExt cx="763574" cy="189068"/>
          </a:xfrm>
        </p:grpSpPr>
        <p:sp>
          <p:nvSpPr>
            <p:cNvPr id="1097" name="Google Shape;1097;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3"/>
          <p:cNvGrpSpPr/>
          <p:nvPr/>
        </p:nvGrpSpPr>
        <p:grpSpPr>
          <a:xfrm>
            <a:off x="3066303" y="2262044"/>
            <a:ext cx="511602" cy="511602"/>
            <a:chOff x="5681300" y="2527788"/>
            <a:chExt cx="805800" cy="805800"/>
          </a:xfrm>
        </p:grpSpPr>
        <p:sp>
          <p:nvSpPr>
            <p:cNvPr id="1100" name="Google Shape;1100;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3"/>
          <p:cNvGrpSpPr/>
          <p:nvPr/>
        </p:nvGrpSpPr>
        <p:grpSpPr>
          <a:xfrm>
            <a:off x="3063497" y="3028627"/>
            <a:ext cx="513021" cy="512935"/>
            <a:chOff x="4049800" y="640400"/>
            <a:chExt cx="858900" cy="858900"/>
          </a:xfrm>
        </p:grpSpPr>
        <p:sp>
          <p:nvSpPr>
            <p:cNvPr id="1103" name="Google Shape;1103;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3"/>
          <p:cNvGrpSpPr/>
          <p:nvPr/>
        </p:nvGrpSpPr>
        <p:grpSpPr>
          <a:xfrm>
            <a:off x="2980696" y="3680519"/>
            <a:ext cx="686489" cy="686585"/>
            <a:chOff x="5080188" y="927900"/>
            <a:chExt cx="961200" cy="961200"/>
          </a:xfrm>
        </p:grpSpPr>
        <p:sp>
          <p:nvSpPr>
            <p:cNvPr id="1106" name="Google Shape;1106;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53"/>
          <p:cNvGrpSpPr/>
          <p:nvPr/>
        </p:nvGrpSpPr>
        <p:grpSpPr>
          <a:xfrm>
            <a:off x="3763848" y="3773248"/>
            <a:ext cx="510373" cy="510937"/>
            <a:chOff x="7508249" y="1522825"/>
            <a:chExt cx="1326332" cy="1322987"/>
          </a:xfrm>
        </p:grpSpPr>
        <p:sp>
          <p:nvSpPr>
            <p:cNvPr id="1115" name="Google Shape;1115;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3"/>
          <p:cNvGrpSpPr/>
          <p:nvPr/>
        </p:nvGrpSpPr>
        <p:grpSpPr>
          <a:xfrm>
            <a:off x="4455441" y="3774653"/>
            <a:ext cx="492652" cy="503348"/>
            <a:chOff x="6039282" y="1042577"/>
            <a:chExt cx="734315" cy="731929"/>
          </a:xfrm>
        </p:grpSpPr>
        <p:sp>
          <p:nvSpPr>
            <p:cNvPr id="1126" name="Google Shape;1126;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3"/>
          <p:cNvGrpSpPr/>
          <p:nvPr/>
        </p:nvGrpSpPr>
        <p:grpSpPr>
          <a:xfrm>
            <a:off x="5095855" y="2270694"/>
            <a:ext cx="483304" cy="504902"/>
            <a:chOff x="1825800" y="1651625"/>
            <a:chExt cx="568125" cy="591775"/>
          </a:xfrm>
        </p:grpSpPr>
        <p:sp>
          <p:nvSpPr>
            <p:cNvPr id="1148" name="Google Shape;1148;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159" name="Google Shape;1159;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grpSp>
        <p:nvGrpSpPr>
          <p:cNvPr id="1164" name="Google Shape;1164;p54"/>
          <p:cNvGrpSpPr/>
          <p:nvPr/>
        </p:nvGrpSpPr>
        <p:grpSpPr>
          <a:xfrm>
            <a:off x="722059" y="955168"/>
            <a:ext cx="2492868" cy="1379876"/>
            <a:chOff x="2654821" y="2311071"/>
            <a:chExt cx="2279715" cy="1262120"/>
          </a:xfrm>
        </p:grpSpPr>
        <p:grpSp>
          <p:nvGrpSpPr>
            <p:cNvPr id="1165" name="Google Shape;1165;p54"/>
            <p:cNvGrpSpPr/>
            <p:nvPr/>
          </p:nvGrpSpPr>
          <p:grpSpPr>
            <a:xfrm>
              <a:off x="4034269" y="2840745"/>
              <a:ext cx="40212" cy="36437"/>
              <a:chOff x="4293400" y="2574725"/>
              <a:chExt cx="84425" cy="80100"/>
            </a:xfrm>
          </p:grpSpPr>
          <p:sp>
            <p:nvSpPr>
              <p:cNvPr id="1166" name="Google Shape;1166;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67" name="Google Shape;1167;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4"/>
            <p:cNvGrpSpPr/>
            <p:nvPr/>
          </p:nvGrpSpPr>
          <p:grpSpPr>
            <a:xfrm>
              <a:off x="3894606" y="2334874"/>
              <a:ext cx="913198" cy="518984"/>
              <a:chOff x="4000175" y="1462675"/>
              <a:chExt cx="1917275" cy="1140875"/>
            </a:xfrm>
          </p:grpSpPr>
          <p:sp>
            <p:nvSpPr>
              <p:cNvPr id="1169" name="Google Shape;1169;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70" name="Google Shape;1170;p54"/>
              <p:cNvGrpSpPr/>
              <p:nvPr/>
            </p:nvGrpSpPr>
            <p:grpSpPr>
              <a:xfrm>
                <a:off x="4000175" y="1462675"/>
                <a:ext cx="1917275" cy="1140875"/>
                <a:chOff x="4000175" y="1462675"/>
                <a:chExt cx="1917275" cy="1140875"/>
              </a:xfrm>
            </p:grpSpPr>
            <p:sp>
              <p:nvSpPr>
                <p:cNvPr id="1171" name="Google Shape;1171;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72" name="Google Shape;1172;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76" name="Google Shape;1176;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54"/>
            <p:cNvGrpSpPr/>
            <p:nvPr/>
          </p:nvGrpSpPr>
          <p:grpSpPr>
            <a:xfrm>
              <a:off x="3875768" y="2846704"/>
              <a:ext cx="44796" cy="47366"/>
              <a:chOff x="3960625" y="2587825"/>
              <a:chExt cx="94050" cy="104125"/>
            </a:xfrm>
          </p:grpSpPr>
          <p:sp>
            <p:nvSpPr>
              <p:cNvPr id="1178" name="Google Shape;1178;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79" name="Google Shape;1179;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4"/>
            <p:cNvGrpSpPr/>
            <p:nvPr/>
          </p:nvGrpSpPr>
          <p:grpSpPr>
            <a:xfrm>
              <a:off x="3782759" y="2807162"/>
              <a:ext cx="82686" cy="85487"/>
              <a:chOff x="3765350" y="2500900"/>
              <a:chExt cx="173600" cy="187925"/>
            </a:xfrm>
          </p:grpSpPr>
          <p:sp>
            <p:nvSpPr>
              <p:cNvPr id="1181" name="Google Shape;1181;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82" name="Google Shape;1182;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54"/>
            <p:cNvGrpSpPr/>
            <p:nvPr/>
          </p:nvGrpSpPr>
          <p:grpSpPr>
            <a:xfrm>
              <a:off x="3775674" y="2798496"/>
              <a:ext cx="40545" cy="23564"/>
              <a:chOff x="3750475" y="2481850"/>
              <a:chExt cx="85125" cy="51800"/>
            </a:xfrm>
          </p:grpSpPr>
          <p:sp>
            <p:nvSpPr>
              <p:cNvPr id="1188" name="Google Shape;1188;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90" name="Google Shape;1190;p54"/>
            <p:cNvGrpSpPr/>
            <p:nvPr/>
          </p:nvGrpSpPr>
          <p:grpSpPr>
            <a:xfrm>
              <a:off x="3716946" y="2776024"/>
              <a:ext cx="81971" cy="76912"/>
              <a:chOff x="3627175" y="2432450"/>
              <a:chExt cx="172100" cy="169075"/>
            </a:xfrm>
          </p:grpSpPr>
          <p:sp>
            <p:nvSpPr>
              <p:cNvPr id="1191" name="Google Shape;1191;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93" name="Google Shape;1193;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94" name="Google Shape;1194;p54"/>
            <p:cNvGrpSpPr/>
            <p:nvPr/>
          </p:nvGrpSpPr>
          <p:grpSpPr>
            <a:xfrm>
              <a:off x="3685682" y="2845624"/>
              <a:ext cx="29311" cy="45055"/>
              <a:chOff x="3561536" y="2585450"/>
              <a:chExt cx="61539" cy="99045"/>
            </a:xfrm>
          </p:grpSpPr>
          <p:sp>
            <p:nvSpPr>
              <p:cNvPr id="1195" name="Google Shape;1195;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97" name="Google Shape;1197;p54"/>
            <p:cNvGrpSpPr/>
            <p:nvPr/>
          </p:nvGrpSpPr>
          <p:grpSpPr>
            <a:xfrm>
              <a:off x="3849905" y="2572252"/>
              <a:ext cx="74339" cy="119559"/>
              <a:chOff x="3906325" y="1984500"/>
              <a:chExt cx="156075" cy="262825"/>
            </a:xfrm>
          </p:grpSpPr>
          <p:sp>
            <p:nvSpPr>
              <p:cNvPr id="1198" name="Google Shape;1198;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99" name="Google Shape;1199;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54"/>
            <p:cNvGrpSpPr/>
            <p:nvPr/>
          </p:nvGrpSpPr>
          <p:grpSpPr>
            <a:xfrm>
              <a:off x="2654821" y="2414345"/>
              <a:ext cx="667570" cy="558731"/>
              <a:chOff x="1397225" y="1637375"/>
              <a:chExt cx="1401575" cy="1228250"/>
            </a:xfrm>
          </p:grpSpPr>
          <p:sp>
            <p:nvSpPr>
              <p:cNvPr id="1201" name="Google Shape;1201;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02" name="Google Shape;1202;p54"/>
              <p:cNvGrpSpPr/>
              <p:nvPr/>
            </p:nvGrpSpPr>
            <p:grpSpPr>
              <a:xfrm>
                <a:off x="1397225" y="1637375"/>
                <a:ext cx="1398775" cy="1228250"/>
                <a:chOff x="1397225" y="1637375"/>
                <a:chExt cx="1398775" cy="1228250"/>
              </a:xfrm>
            </p:grpSpPr>
            <p:sp>
              <p:nvSpPr>
                <p:cNvPr id="1203" name="Google Shape;1203;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5" name="Google Shape;1205;p54"/>
            <p:cNvGrpSpPr/>
            <p:nvPr/>
          </p:nvGrpSpPr>
          <p:grpSpPr>
            <a:xfrm>
              <a:off x="3230417" y="3103734"/>
              <a:ext cx="282982" cy="280332"/>
              <a:chOff x="2605700" y="3152850"/>
              <a:chExt cx="594125" cy="616250"/>
            </a:xfrm>
          </p:grpSpPr>
          <p:sp>
            <p:nvSpPr>
              <p:cNvPr id="1206" name="Google Shape;1206;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07" name="Google Shape;1207;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08" name="Google Shape;1208;p54"/>
            <p:cNvGrpSpPr/>
            <p:nvPr/>
          </p:nvGrpSpPr>
          <p:grpSpPr>
            <a:xfrm>
              <a:off x="3265985" y="3226989"/>
              <a:ext cx="87151" cy="346202"/>
              <a:chOff x="2680375" y="3423800"/>
              <a:chExt cx="182975" cy="761050"/>
            </a:xfrm>
          </p:grpSpPr>
          <p:sp>
            <p:nvSpPr>
              <p:cNvPr id="1209" name="Google Shape;1209;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10" name="Google Shape;1210;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54"/>
            <p:cNvGrpSpPr/>
            <p:nvPr/>
          </p:nvGrpSpPr>
          <p:grpSpPr>
            <a:xfrm>
              <a:off x="3855466" y="3289811"/>
              <a:ext cx="112514" cy="94210"/>
              <a:chOff x="3918000" y="3561900"/>
              <a:chExt cx="236225" cy="207100"/>
            </a:xfrm>
          </p:grpSpPr>
          <p:sp>
            <p:nvSpPr>
              <p:cNvPr id="1212" name="Google Shape;1212;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13" name="Google Shape;1213;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17" name="Google Shape;1217;p54"/>
            <p:cNvGrpSpPr/>
            <p:nvPr/>
          </p:nvGrpSpPr>
          <p:grpSpPr>
            <a:xfrm>
              <a:off x="2905224" y="2311071"/>
              <a:ext cx="596721" cy="528992"/>
              <a:chOff x="1922950" y="1410350"/>
              <a:chExt cx="1252825" cy="1162875"/>
            </a:xfrm>
          </p:grpSpPr>
          <p:sp>
            <p:nvSpPr>
              <p:cNvPr id="1218" name="Google Shape;1218;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34" name="Google Shape;1234;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4" name="Google Shape;1254;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5" name="Google Shape;1255;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54"/>
            <p:cNvGrpSpPr/>
            <p:nvPr/>
          </p:nvGrpSpPr>
          <p:grpSpPr>
            <a:xfrm>
              <a:off x="3280929" y="3294542"/>
              <a:ext cx="109894" cy="272224"/>
              <a:chOff x="2711750" y="3572300"/>
              <a:chExt cx="230725" cy="598425"/>
            </a:xfrm>
          </p:grpSpPr>
          <p:sp>
            <p:nvSpPr>
              <p:cNvPr id="1257" name="Google Shape;1257;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54"/>
            <p:cNvGrpSpPr/>
            <p:nvPr/>
          </p:nvGrpSpPr>
          <p:grpSpPr>
            <a:xfrm>
              <a:off x="3790439" y="2408636"/>
              <a:ext cx="73017" cy="75684"/>
              <a:chOff x="3781475" y="1624825"/>
              <a:chExt cx="153300" cy="166375"/>
            </a:xfrm>
          </p:grpSpPr>
          <p:sp>
            <p:nvSpPr>
              <p:cNvPr id="1261" name="Google Shape;1261;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54"/>
            <p:cNvGrpSpPr/>
            <p:nvPr/>
          </p:nvGrpSpPr>
          <p:grpSpPr>
            <a:xfrm>
              <a:off x="4403342" y="3107749"/>
              <a:ext cx="316680" cy="101374"/>
              <a:chOff x="5068275" y="3161675"/>
              <a:chExt cx="664875" cy="222850"/>
            </a:xfrm>
          </p:grpSpPr>
          <p:sp>
            <p:nvSpPr>
              <p:cNvPr id="1273" name="Google Shape;1273;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54"/>
            <p:cNvGrpSpPr/>
            <p:nvPr/>
          </p:nvGrpSpPr>
          <p:grpSpPr>
            <a:xfrm>
              <a:off x="3697513" y="2707266"/>
              <a:ext cx="59549" cy="79733"/>
              <a:chOff x="3586375" y="2281300"/>
              <a:chExt cx="125025" cy="175275"/>
            </a:xfrm>
          </p:grpSpPr>
          <p:sp>
            <p:nvSpPr>
              <p:cNvPr id="1307" name="Google Shape;1307;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54"/>
            <p:cNvGrpSpPr/>
            <p:nvPr/>
          </p:nvGrpSpPr>
          <p:grpSpPr>
            <a:xfrm>
              <a:off x="4513224" y="3221724"/>
              <a:ext cx="274563" cy="280321"/>
              <a:chOff x="5298975" y="3412225"/>
              <a:chExt cx="576450" cy="616225"/>
            </a:xfrm>
          </p:grpSpPr>
          <p:sp>
            <p:nvSpPr>
              <p:cNvPr id="1311" name="Google Shape;1311;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2" name="Google Shape;1312;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54"/>
            <p:cNvGrpSpPr/>
            <p:nvPr/>
          </p:nvGrpSpPr>
          <p:grpSpPr>
            <a:xfrm>
              <a:off x="4824403" y="3421846"/>
              <a:ext cx="110132" cy="130647"/>
              <a:chOff x="5952300" y="3852150"/>
              <a:chExt cx="231225" cy="287200"/>
            </a:xfrm>
          </p:grpSpPr>
          <p:sp>
            <p:nvSpPr>
              <p:cNvPr id="1314" name="Google Shape;1314;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54"/>
            <p:cNvGrpSpPr/>
            <p:nvPr/>
          </p:nvGrpSpPr>
          <p:grpSpPr>
            <a:xfrm>
              <a:off x="4295710" y="3079670"/>
              <a:ext cx="14968" cy="27135"/>
              <a:chOff x="4842300" y="3099950"/>
              <a:chExt cx="31425" cy="59650"/>
            </a:xfrm>
          </p:grpSpPr>
          <p:sp>
            <p:nvSpPr>
              <p:cNvPr id="1325" name="Google Shape;1325;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54"/>
            <p:cNvGrpSpPr/>
            <p:nvPr/>
          </p:nvGrpSpPr>
          <p:grpSpPr>
            <a:xfrm>
              <a:off x="3831056" y="2816010"/>
              <a:ext cx="37378" cy="27612"/>
              <a:chOff x="3866750" y="2520350"/>
              <a:chExt cx="78475" cy="60700"/>
            </a:xfrm>
          </p:grpSpPr>
          <p:sp>
            <p:nvSpPr>
              <p:cNvPr id="1338" name="Google Shape;1338;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9" name="Google Shape;1359;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71" name="Google Shape;1371;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54"/>
            <p:cNvGrpSpPr/>
            <p:nvPr/>
          </p:nvGrpSpPr>
          <p:grpSpPr>
            <a:xfrm>
              <a:off x="3632736" y="3051591"/>
              <a:ext cx="63288" cy="45217"/>
              <a:chOff x="3450375" y="3038225"/>
              <a:chExt cx="132875" cy="99400"/>
            </a:xfrm>
          </p:grpSpPr>
          <p:sp>
            <p:nvSpPr>
              <p:cNvPr id="1385" name="Google Shape;1385;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6" name="Google Shape;1396;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6" name="Google Shape;1406;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12" name="Google Shape;1412;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54"/>
          <p:cNvGrpSpPr/>
          <p:nvPr/>
        </p:nvGrpSpPr>
        <p:grpSpPr>
          <a:xfrm>
            <a:off x="719116" y="2850945"/>
            <a:ext cx="2622876" cy="1333540"/>
            <a:chOff x="238125" y="1038125"/>
            <a:chExt cx="7146800" cy="3633625"/>
          </a:xfrm>
        </p:grpSpPr>
        <p:sp>
          <p:nvSpPr>
            <p:cNvPr id="1423" name="Google Shape;1423;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4"/>
          <p:cNvGrpSpPr/>
          <p:nvPr/>
        </p:nvGrpSpPr>
        <p:grpSpPr>
          <a:xfrm>
            <a:off x="5834044" y="993055"/>
            <a:ext cx="2590840" cy="1380235"/>
            <a:chOff x="233350" y="949250"/>
            <a:chExt cx="7137300" cy="3802300"/>
          </a:xfrm>
        </p:grpSpPr>
        <p:sp>
          <p:nvSpPr>
            <p:cNvPr id="2996" name="Google Shape;2996;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54"/>
          <p:cNvGrpSpPr/>
          <p:nvPr/>
        </p:nvGrpSpPr>
        <p:grpSpPr>
          <a:xfrm>
            <a:off x="7648473" y="3037828"/>
            <a:ext cx="104231" cy="320340"/>
            <a:chOff x="7564426" y="3224343"/>
            <a:chExt cx="119985" cy="368801"/>
          </a:xfrm>
        </p:grpSpPr>
        <p:sp>
          <p:nvSpPr>
            <p:cNvPr id="3048" name="Google Shape;3048;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54"/>
          <p:cNvGrpSpPr/>
          <p:nvPr/>
        </p:nvGrpSpPr>
        <p:grpSpPr>
          <a:xfrm>
            <a:off x="7347962" y="3031929"/>
            <a:ext cx="189489" cy="332132"/>
            <a:chOff x="8370831" y="3202002"/>
            <a:chExt cx="218129" cy="382376"/>
          </a:xfrm>
        </p:grpSpPr>
        <p:sp>
          <p:nvSpPr>
            <p:cNvPr id="3051" name="Google Shape;3051;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54"/>
          <p:cNvGrpSpPr/>
          <p:nvPr/>
        </p:nvGrpSpPr>
        <p:grpSpPr>
          <a:xfrm>
            <a:off x="8071351" y="3443061"/>
            <a:ext cx="309429" cy="267000"/>
            <a:chOff x="6742064" y="3750480"/>
            <a:chExt cx="399315" cy="344560"/>
          </a:xfrm>
        </p:grpSpPr>
        <p:sp>
          <p:nvSpPr>
            <p:cNvPr id="3054" name="Google Shape;3054;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54"/>
          <p:cNvGrpSpPr/>
          <p:nvPr/>
        </p:nvGrpSpPr>
        <p:grpSpPr>
          <a:xfrm>
            <a:off x="7610370" y="3794109"/>
            <a:ext cx="180437" cy="281608"/>
            <a:chOff x="7248525" y="3739696"/>
            <a:chExt cx="230531" cy="359790"/>
          </a:xfrm>
        </p:grpSpPr>
        <p:sp>
          <p:nvSpPr>
            <p:cNvPr id="3057" name="Google Shape;3057;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54"/>
          <p:cNvGrpSpPr/>
          <p:nvPr/>
        </p:nvGrpSpPr>
        <p:grpSpPr>
          <a:xfrm>
            <a:off x="7856289" y="3437333"/>
            <a:ext cx="162896" cy="278710"/>
            <a:chOff x="7601242" y="3729267"/>
            <a:chExt cx="222566" cy="380803"/>
          </a:xfrm>
        </p:grpSpPr>
        <p:sp>
          <p:nvSpPr>
            <p:cNvPr id="3060" name="Google Shape;3060;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2" name="Google Shape;3062;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3" name="Google Shape;3063;p54"/>
          <p:cNvGrpSpPr/>
          <p:nvPr/>
        </p:nvGrpSpPr>
        <p:grpSpPr>
          <a:xfrm>
            <a:off x="7345935" y="3438473"/>
            <a:ext cx="193543" cy="275990"/>
            <a:chOff x="8304647" y="3738687"/>
            <a:chExt cx="225076" cy="320956"/>
          </a:xfrm>
        </p:grpSpPr>
        <p:sp>
          <p:nvSpPr>
            <p:cNvPr id="3064" name="Google Shape;3064;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54"/>
          <p:cNvGrpSpPr/>
          <p:nvPr/>
        </p:nvGrpSpPr>
        <p:grpSpPr>
          <a:xfrm>
            <a:off x="7618427" y="3438473"/>
            <a:ext cx="178492" cy="275990"/>
            <a:chOff x="8615101" y="3738687"/>
            <a:chExt cx="207573" cy="320956"/>
          </a:xfrm>
        </p:grpSpPr>
        <p:sp>
          <p:nvSpPr>
            <p:cNvPr id="3068" name="Google Shape;3068;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1" name="Google Shape;3071;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54"/>
          <p:cNvGrpSpPr/>
          <p:nvPr/>
        </p:nvGrpSpPr>
        <p:grpSpPr>
          <a:xfrm>
            <a:off x="6013132" y="3559961"/>
            <a:ext cx="557671" cy="511283"/>
            <a:chOff x="6015419" y="3716859"/>
            <a:chExt cx="557671" cy="511283"/>
          </a:xfrm>
        </p:grpSpPr>
        <p:sp>
          <p:nvSpPr>
            <p:cNvPr id="3073" name="Google Shape;3073;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4" name="Google Shape;3074;p54"/>
            <p:cNvGrpSpPr/>
            <p:nvPr/>
          </p:nvGrpSpPr>
          <p:grpSpPr>
            <a:xfrm>
              <a:off x="6036094" y="3716980"/>
              <a:ext cx="529860" cy="510468"/>
              <a:chOff x="6036094" y="3716980"/>
              <a:chExt cx="529860" cy="510468"/>
            </a:xfrm>
          </p:grpSpPr>
          <p:sp>
            <p:nvSpPr>
              <p:cNvPr id="3075" name="Google Shape;3075;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5" name="Google Shape;3085;p54"/>
          <p:cNvGrpSpPr/>
          <p:nvPr/>
        </p:nvGrpSpPr>
        <p:grpSpPr>
          <a:xfrm>
            <a:off x="6642017" y="2916730"/>
            <a:ext cx="576302" cy="511871"/>
            <a:chOff x="6644304" y="3073628"/>
            <a:chExt cx="576302" cy="511871"/>
          </a:xfrm>
        </p:grpSpPr>
        <p:sp>
          <p:nvSpPr>
            <p:cNvPr id="3086" name="Google Shape;3086;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7" name="Google Shape;3087;p54"/>
            <p:cNvGrpSpPr/>
            <p:nvPr/>
          </p:nvGrpSpPr>
          <p:grpSpPr>
            <a:xfrm>
              <a:off x="6712169" y="3085440"/>
              <a:ext cx="481622" cy="494913"/>
              <a:chOff x="6712169" y="3085440"/>
              <a:chExt cx="481622" cy="494913"/>
            </a:xfrm>
          </p:grpSpPr>
          <p:sp>
            <p:nvSpPr>
              <p:cNvPr id="3088" name="Google Shape;3088;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3" name="Google Shape;3093;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6" name="Google Shape;3096;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3097;p54"/>
          <p:cNvGrpSpPr/>
          <p:nvPr/>
        </p:nvGrpSpPr>
        <p:grpSpPr>
          <a:xfrm>
            <a:off x="6649868" y="3559725"/>
            <a:ext cx="560631" cy="511352"/>
            <a:chOff x="6652154" y="3716623"/>
            <a:chExt cx="560631" cy="511352"/>
          </a:xfrm>
        </p:grpSpPr>
        <p:sp>
          <p:nvSpPr>
            <p:cNvPr id="3098" name="Google Shape;3098;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9" name="Google Shape;3099;p54"/>
            <p:cNvGrpSpPr/>
            <p:nvPr/>
          </p:nvGrpSpPr>
          <p:grpSpPr>
            <a:xfrm>
              <a:off x="6669657" y="3716715"/>
              <a:ext cx="466779" cy="464290"/>
              <a:chOff x="6669657" y="3716715"/>
              <a:chExt cx="466779" cy="464290"/>
            </a:xfrm>
          </p:grpSpPr>
          <p:sp>
            <p:nvSpPr>
              <p:cNvPr id="3100" name="Google Shape;3100;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54"/>
          <p:cNvGrpSpPr/>
          <p:nvPr/>
        </p:nvGrpSpPr>
        <p:grpSpPr>
          <a:xfrm>
            <a:off x="7843959" y="3841134"/>
            <a:ext cx="187557" cy="187557"/>
            <a:chOff x="8565775" y="671075"/>
            <a:chExt cx="441000" cy="441000"/>
          </a:xfrm>
        </p:grpSpPr>
        <p:sp>
          <p:nvSpPr>
            <p:cNvPr id="3114" name="Google Shape;3114;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6" name="Google Shape;3116;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8" name="Google Shape;3118;p54"/>
          <p:cNvGrpSpPr/>
          <p:nvPr/>
        </p:nvGrpSpPr>
        <p:grpSpPr>
          <a:xfrm>
            <a:off x="5997814" y="2919352"/>
            <a:ext cx="587871" cy="512373"/>
            <a:chOff x="6000100" y="3076250"/>
            <a:chExt cx="587871" cy="512373"/>
          </a:xfrm>
        </p:grpSpPr>
        <p:sp>
          <p:nvSpPr>
            <p:cNvPr id="3119" name="Google Shape;3119;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0" name="Google Shape;3120;p54"/>
            <p:cNvGrpSpPr/>
            <p:nvPr/>
          </p:nvGrpSpPr>
          <p:grpSpPr>
            <a:xfrm>
              <a:off x="6031360" y="3076713"/>
              <a:ext cx="539107" cy="480965"/>
              <a:chOff x="6031360" y="3076713"/>
              <a:chExt cx="539107" cy="480965"/>
            </a:xfrm>
          </p:grpSpPr>
          <p:sp>
            <p:nvSpPr>
              <p:cNvPr id="3121" name="Google Shape;3121;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8" name="Google Shape;3128;p54"/>
          <p:cNvGrpSpPr/>
          <p:nvPr/>
        </p:nvGrpSpPr>
        <p:grpSpPr>
          <a:xfrm>
            <a:off x="3369305" y="938716"/>
            <a:ext cx="2310381" cy="1488888"/>
            <a:chOff x="229225" y="549050"/>
            <a:chExt cx="7161750" cy="4615275"/>
          </a:xfrm>
        </p:grpSpPr>
        <p:sp>
          <p:nvSpPr>
            <p:cNvPr id="3129" name="Google Shape;3129;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4"/>
          <p:cNvGrpSpPr/>
          <p:nvPr/>
        </p:nvGrpSpPr>
        <p:grpSpPr>
          <a:xfrm>
            <a:off x="3514723" y="2830563"/>
            <a:ext cx="2310282" cy="1374222"/>
            <a:chOff x="238125" y="732525"/>
            <a:chExt cx="7130500" cy="4241425"/>
          </a:xfrm>
        </p:grpSpPr>
        <p:sp>
          <p:nvSpPr>
            <p:cNvPr id="3247" name="Google Shape;3247;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grpSp>
        <p:nvGrpSpPr>
          <p:cNvPr id="3365" name="Google Shape;3365;p55"/>
          <p:cNvGrpSpPr/>
          <p:nvPr/>
        </p:nvGrpSpPr>
        <p:grpSpPr>
          <a:xfrm>
            <a:off x="725414" y="969763"/>
            <a:ext cx="2507799" cy="206239"/>
            <a:chOff x="106648" y="895722"/>
            <a:chExt cx="4481413" cy="374300"/>
          </a:xfrm>
        </p:grpSpPr>
        <p:grpSp>
          <p:nvGrpSpPr>
            <p:cNvPr id="3366" name="Google Shape;3366;p55"/>
            <p:cNvGrpSpPr/>
            <p:nvPr/>
          </p:nvGrpSpPr>
          <p:grpSpPr>
            <a:xfrm>
              <a:off x="2233276" y="895722"/>
              <a:ext cx="1082667" cy="223591"/>
              <a:chOff x="4808316" y="2800065"/>
              <a:chExt cx="1999386" cy="412910"/>
            </a:xfrm>
          </p:grpSpPr>
          <p:sp>
            <p:nvSpPr>
              <p:cNvPr id="3367" name="Google Shape;3367;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5"/>
              <p:cNvGrpSpPr/>
              <p:nvPr/>
            </p:nvGrpSpPr>
            <p:grpSpPr>
              <a:xfrm>
                <a:off x="4808316" y="2800065"/>
                <a:ext cx="92400" cy="411825"/>
                <a:chOff x="845575" y="2563700"/>
                <a:chExt cx="92400" cy="411825"/>
              </a:xfrm>
            </p:grpSpPr>
            <p:cxnSp>
              <p:nvCxnSpPr>
                <p:cNvPr id="3369" name="Google Shape;3369;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0" name="Google Shape;3370;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1" name="Google Shape;3371;p55"/>
            <p:cNvGrpSpPr/>
            <p:nvPr/>
          </p:nvGrpSpPr>
          <p:grpSpPr>
            <a:xfrm>
              <a:off x="106648" y="895722"/>
              <a:ext cx="1088401" cy="223591"/>
              <a:chOff x="881025" y="2800065"/>
              <a:chExt cx="2009975" cy="412910"/>
            </a:xfrm>
          </p:grpSpPr>
          <p:sp>
            <p:nvSpPr>
              <p:cNvPr id="3372" name="Google Shape;3372;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55"/>
              <p:cNvGrpSpPr/>
              <p:nvPr/>
            </p:nvGrpSpPr>
            <p:grpSpPr>
              <a:xfrm>
                <a:off x="881025" y="2800065"/>
                <a:ext cx="92400" cy="411825"/>
                <a:chOff x="845575" y="2563700"/>
                <a:chExt cx="92400" cy="411825"/>
              </a:xfrm>
            </p:grpSpPr>
            <p:cxnSp>
              <p:nvCxnSpPr>
                <p:cNvPr id="3374" name="Google Shape;3374;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5" name="Google Shape;3375;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55"/>
            <p:cNvGrpSpPr/>
            <p:nvPr/>
          </p:nvGrpSpPr>
          <p:grpSpPr>
            <a:xfrm>
              <a:off x="1172346" y="1047018"/>
              <a:ext cx="1083151" cy="223003"/>
              <a:chOff x="2849073" y="3079467"/>
              <a:chExt cx="2000279" cy="411825"/>
            </a:xfrm>
          </p:grpSpPr>
          <p:sp>
            <p:nvSpPr>
              <p:cNvPr id="3377" name="Google Shape;3377;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5"/>
              <p:cNvGrpSpPr/>
              <p:nvPr/>
            </p:nvGrpSpPr>
            <p:grpSpPr>
              <a:xfrm rot="10800000">
                <a:off x="2849073" y="3079467"/>
                <a:ext cx="92400" cy="411825"/>
                <a:chOff x="2070100" y="2563700"/>
                <a:chExt cx="92400" cy="411825"/>
              </a:xfrm>
            </p:grpSpPr>
            <p:cxnSp>
              <p:nvCxnSpPr>
                <p:cNvPr id="3379" name="Google Shape;3379;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80" name="Google Shape;3380;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1" name="Google Shape;3381;p55"/>
            <p:cNvGrpSpPr/>
            <p:nvPr/>
          </p:nvGrpSpPr>
          <p:grpSpPr>
            <a:xfrm>
              <a:off x="3290132" y="1047018"/>
              <a:ext cx="1297929" cy="223003"/>
              <a:chOff x="6760035" y="3079467"/>
              <a:chExt cx="2396914" cy="411825"/>
            </a:xfrm>
          </p:grpSpPr>
          <p:sp>
            <p:nvSpPr>
              <p:cNvPr id="3382" name="Google Shape;3382;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55"/>
              <p:cNvGrpSpPr/>
              <p:nvPr/>
            </p:nvGrpSpPr>
            <p:grpSpPr>
              <a:xfrm rot="10800000">
                <a:off x="6760035" y="3079467"/>
                <a:ext cx="92400" cy="411825"/>
                <a:chOff x="2070100" y="2563700"/>
                <a:chExt cx="92400" cy="411825"/>
              </a:xfrm>
            </p:grpSpPr>
            <p:cxnSp>
              <p:nvCxnSpPr>
                <p:cNvPr id="3384" name="Google Shape;3384;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85" name="Google Shape;3385;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86" name="Google Shape;3386;p55"/>
          <p:cNvGrpSpPr/>
          <p:nvPr/>
        </p:nvGrpSpPr>
        <p:grpSpPr>
          <a:xfrm>
            <a:off x="2143176" y="3369134"/>
            <a:ext cx="1086701" cy="799429"/>
            <a:chOff x="2183288" y="3555572"/>
            <a:chExt cx="1136241" cy="835873"/>
          </a:xfrm>
        </p:grpSpPr>
        <p:sp>
          <p:nvSpPr>
            <p:cNvPr id="3387" name="Google Shape;3387;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55"/>
            <p:cNvGrpSpPr/>
            <p:nvPr/>
          </p:nvGrpSpPr>
          <p:grpSpPr>
            <a:xfrm>
              <a:off x="2205895" y="3637269"/>
              <a:ext cx="1089848" cy="724993"/>
              <a:chOff x="2205895" y="3637269"/>
              <a:chExt cx="1089848" cy="724993"/>
            </a:xfrm>
          </p:grpSpPr>
          <p:sp>
            <p:nvSpPr>
              <p:cNvPr id="3389" name="Google Shape;3389;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5" name="Google Shape;3395;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6" name="Google Shape;3396;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397" name="Google Shape;3397;p55"/>
            <p:cNvGrpSpPr/>
            <p:nvPr/>
          </p:nvGrpSpPr>
          <p:grpSpPr>
            <a:xfrm>
              <a:off x="3173850" y="3779426"/>
              <a:ext cx="145679" cy="70048"/>
              <a:chOff x="3173850" y="3779426"/>
              <a:chExt cx="145679" cy="70048"/>
            </a:xfrm>
          </p:grpSpPr>
          <p:cxnSp>
            <p:nvCxnSpPr>
              <p:cNvPr id="3398" name="Google Shape;3398;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399" name="Google Shape;3399;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55"/>
            <p:cNvGrpSpPr/>
            <p:nvPr/>
          </p:nvGrpSpPr>
          <p:grpSpPr>
            <a:xfrm>
              <a:off x="2183288" y="4139483"/>
              <a:ext cx="145133" cy="70048"/>
              <a:chOff x="2183288" y="4139483"/>
              <a:chExt cx="145133" cy="70048"/>
            </a:xfrm>
          </p:grpSpPr>
          <p:cxnSp>
            <p:nvCxnSpPr>
              <p:cNvPr id="3401" name="Google Shape;3401;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402" name="Google Shape;3402;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05" name="Google Shape;3405;p55"/>
            <p:cNvGrpSpPr/>
            <p:nvPr/>
          </p:nvGrpSpPr>
          <p:grpSpPr>
            <a:xfrm>
              <a:off x="2943836" y="4268886"/>
              <a:ext cx="60717" cy="122559"/>
              <a:chOff x="2943836" y="4268886"/>
              <a:chExt cx="60717" cy="122559"/>
            </a:xfrm>
          </p:grpSpPr>
          <p:sp>
            <p:nvSpPr>
              <p:cNvPr id="3406" name="Google Shape;3406;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7" name="Google Shape;3407;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408" name="Google Shape;3408;p55"/>
          <p:cNvGrpSpPr/>
          <p:nvPr/>
        </p:nvGrpSpPr>
        <p:grpSpPr>
          <a:xfrm>
            <a:off x="3406121" y="1290134"/>
            <a:ext cx="1675870" cy="758251"/>
            <a:chOff x="3530532" y="1496185"/>
            <a:chExt cx="1562000" cy="706730"/>
          </a:xfrm>
        </p:grpSpPr>
        <p:cxnSp>
          <p:nvCxnSpPr>
            <p:cNvPr id="3409" name="Google Shape;3409;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410" name="Google Shape;3410;p55"/>
            <p:cNvGrpSpPr/>
            <p:nvPr/>
          </p:nvGrpSpPr>
          <p:grpSpPr>
            <a:xfrm>
              <a:off x="3530532" y="1496185"/>
              <a:ext cx="323430" cy="463587"/>
              <a:chOff x="3530532" y="1496185"/>
              <a:chExt cx="323430" cy="463587"/>
            </a:xfrm>
          </p:grpSpPr>
          <p:grpSp>
            <p:nvGrpSpPr>
              <p:cNvPr id="3411" name="Google Shape;3411;p55"/>
              <p:cNvGrpSpPr/>
              <p:nvPr/>
            </p:nvGrpSpPr>
            <p:grpSpPr>
              <a:xfrm>
                <a:off x="3567462" y="1496185"/>
                <a:ext cx="286500" cy="361376"/>
                <a:chOff x="3567462" y="1496185"/>
                <a:chExt cx="286500" cy="361376"/>
              </a:xfrm>
            </p:grpSpPr>
            <p:cxnSp>
              <p:nvCxnSpPr>
                <p:cNvPr id="3412" name="Google Shape;3412;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13" name="Google Shape;3413;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55"/>
            <p:cNvGrpSpPr/>
            <p:nvPr/>
          </p:nvGrpSpPr>
          <p:grpSpPr>
            <a:xfrm>
              <a:off x="3891569" y="1779209"/>
              <a:ext cx="323945" cy="423706"/>
              <a:chOff x="3891569" y="1779209"/>
              <a:chExt cx="323945" cy="423706"/>
            </a:xfrm>
          </p:grpSpPr>
          <p:grpSp>
            <p:nvGrpSpPr>
              <p:cNvPr id="3416" name="Google Shape;3416;p55"/>
              <p:cNvGrpSpPr/>
              <p:nvPr/>
            </p:nvGrpSpPr>
            <p:grpSpPr>
              <a:xfrm>
                <a:off x="3929014" y="1881638"/>
                <a:ext cx="286500" cy="321278"/>
                <a:chOff x="3929014" y="1881638"/>
                <a:chExt cx="286500" cy="321278"/>
              </a:xfrm>
            </p:grpSpPr>
            <p:cxnSp>
              <p:nvCxnSpPr>
                <p:cNvPr id="3417" name="Google Shape;3417;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18" name="Google Shape;3418;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55"/>
            <p:cNvGrpSpPr/>
            <p:nvPr/>
          </p:nvGrpSpPr>
          <p:grpSpPr>
            <a:xfrm>
              <a:off x="4252606" y="1496185"/>
              <a:ext cx="324721" cy="463587"/>
              <a:chOff x="4252606" y="1496185"/>
              <a:chExt cx="324721" cy="463587"/>
            </a:xfrm>
          </p:grpSpPr>
          <p:grpSp>
            <p:nvGrpSpPr>
              <p:cNvPr id="3421" name="Google Shape;3421;p55"/>
              <p:cNvGrpSpPr/>
              <p:nvPr/>
            </p:nvGrpSpPr>
            <p:grpSpPr>
              <a:xfrm>
                <a:off x="4290828" y="1496185"/>
                <a:ext cx="286500" cy="361376"/>
                <a:chOff x="4290828" y="1496185"/>
                <a:chExt cx="286500" cy="361376"/>
              </a:xfrm>
            </p:grpSpPr>
            <p:cxnSp>
              <p:nvCxnSpPr>
                <p:cNvPr id="3422" name="Google Shape;3422;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23" name="Google Shape;3423;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5"/>
            <p:cNvGrpSpPr/>
            <p:nvPr/>
          </p:nvGrpSpPr>
          <p:grpSpPr>
            <a:xfrm>
              <a:off x="4613643" y="1763716"/>
              <a:ext cx="325308" cy="439200"/>
              <a:chOff x="4613643" y="1763716"/>
              <a:chExt cx="325308" cy="439200"/>
            </a:xfrm>
          </p:grpSpPr>
          <p:grpSp>
            <p:nvGrpSpPr>
              <p:cNvPr id="3426" name="Google Shape;3426;p55"/>
              <p:cNvGrpSpPr/>
              <p:nvPr/>
            </p:nvGrpSpPr>
            <p:grpSpPr>
              <a:xfrm>
                <a:off x="4652451" y="1879538"/>
                <a:ext cx="286500" cy="323378"/>
                <a:chOff x="4652451" y="1879538"/>
                <a:chExt cx="286500" cy="323378"/>
              </a:xfrm>
            </p:grpSpPr>
            <p:cxnSp>
              <p:nvCxnSpPr>
                <p:cNvPr id="3427" name="Google Shape;3427;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28" name="Google Shape;3428;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0" name="Google Shape;3430;p55"/>
          <p:cNvGrpSpPr/>
          <p:nvPr/>
        </p:nvGrpSpPr>
        <p:grpSpPr>
          <a:xfrm>
            <a:off x="3417981" y="2143759"/>
            <a:ext cx="1652173" cy="391517"/>
            <a:chOff x="3512551" y="2358270"/>
            <a:chExt cx="1597383" cy="378533"/>
          </a:xfrm>
        </p:grpSpPr>
        <p:cxnSp>
          <p:nvCxnSpPr>
            <p:cNvPr id="3431" name="Google Shape;3431;p55"/>
            <p:cNvCxnSpPr>
              <a:stCxn id="3432" idx="6"/>
              <a:endCxn id="34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34" name="Google Shape;3434;p55"/>
            <p:cNvGrpSpPr/>
            <p:nvPr/>
          </p:nvGrpSpPr>
          <p:grpSpPr>
            <a:xfrm>
              <a:off x="3512551" y="2358270"/>
              <a:ext cx="225647" cy="307714"/>
              <a:chOff x="2182679" y="2004714"/>
              <a:chExt cx="792300" cy="1080458"/>
            </a:xfrm>
          </p:grpSpPr>
          <p:cxnSp>
            <p:nvCxnSpPr>
              <p:cNvPr id="3435" name="Google Shape;3435;p55"/>
              <p:cNvCxnSpPr>
                <a:stCxn id="34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32" name="Google Shape;3432;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55"/>
            <p:cNvGrpSpPr/>
            <p:nvPr/>
          </p:nvGrpSpPr>
          <p:grpSpPr>
            <a:xfrm>
              <a:off x="3969644" y="2440153"/>
              <a:ext cx="225853" cy="296651"/>
              <a:chOff x="3775710" y="1729289"/>
              <a:chExt cx="136500" cy="179289"/>
            </a:xfrm>
          </p:grpSpPr>
          <p:cxnSp>
            <p:nvCxnSpPr>
              <p:cNvPr id="3438" name="Google Shape;3438;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39" name="Google Shape;3439;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55"/>
            <p:cNvGrpSpPr/>
            <p:nvPr/>
          </p:nvGrpSpPr>
          <p:grpSpPr>
            <a:xfrm>
              <a:off x="4427051" y="2358270"/>
              <a:ext cx="225647" cy="307714"/>
              <a:chOff x="5393704" y="2004714"/>
              <a:chExt cx="792300" cy="1080458"/>
            </a:xfrm>
          </p:grpSpPr>
          <p:cxnSp>
            <p:nvCxnSpPr>
              <p:cNvPr id="3442" name="Google Shape;3442;p55"/>
              <p:cNvCxnSpPr>
                <a:stCxn id="34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44" name="Google Shape;3444;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5"/>
            <p:cNvGrpSpPr/>
            <p:nvPr/>
          </p:nvGrpSpPr>
          <p:grpSpPr>
            <a:xfrm>
              <a:off x="4884287" y="2440252"/>
              <a:ext cx="225647" cy="296532"/>
              <a:chOff x="6999166" y="2292572"/>
              <a:chExt cx="792300" cy="1041192"/>
            </a:xfrm>
          </p:grpSpPr>
          <p:cxnSp>
            <p:nvCxnSpPr>
              <p:cNvPr id="3446" name="Google Shape;3446;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33" name="Google Shape;3433;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8" name="Google Shape;3448;p55"/>
          <p:cNvGrpSpPr/>
          <p:nvPr/>
        </p:nvGrpSpPr>
        <p:grpSpPr>
          <a:xfrm>
            <a:off x="6838789" y="979959"/>
            <a:ext cx="1581844" cy="732818"/>
            <a:chOff x="634175" y="2986275"/>
            <a:chExt cx="3147949" cy="1458344"/>
          </a:xfrm>
        </p:grpSpPr>
        <p:cxnSp>
          <p:nvCxnSpPr>
            <p:cNvPr id="3449" name="Google Shape;3449;p55"/>
            <p:cNvCxnSpPr>
              <a:stCxn id="3450" idx="4"/>
              <a:endCxn id="34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52" name="Google Shape;3452;p55"/>
            <p:cNvCxnSpPr>
              <a:stCxn id="3451" idx="0"/>
              <a:endCxn id="34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54" name="Google Shape;3454;p55"/>
            <p:cNvCxnSpPr>
              <a:stCxn id="3453" idx="4"/>
              <a:endCxn id="34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56" name="Google Shape;3456;p55"/>
            <p:cNvCxnSpPr>
              <a:stCxn id="3455" idx="0"/>
              <a:endCxn id="34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57" name="Google Shape;3457;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3" name="Google Shape;3453;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0" name="Google Shape;3450;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5" name="Google Shape;3455;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1" name="Google Shape;3451;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458" name="Google Shape;3458;p55"/>
          <p:cNvGrpSpPr/>
          <p:nvPr/>
        </p:nvGrpSpPr>
        <p:grpSpPr>
          <a:xfrm>
            <a:off x="3406504" y="2674269"/>
            <a:ext cx="1675128" cy="313674"/>
            <a:chOff x="998425" y="1182125"/>
            <a:chExt cx="1065400" cy="199500"/>
          </a:xfrm>
        </p:grpSpPr>
        <p:sp>
          <p:nvSpPr>
            <p:cNvPr id="3459" name="Google Shape;3459;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5"/>
          <p:cNvGrpSpPr/>
          <p:nvPr/>
        </p:nvGrpSpPr>
        <p:grpSpPr>
          <a:xfrm>
            <a:off x="3406503" y="3630235"/>
            <a:ext cx="1675129" cy="525345"/>
            <a:chOff x="5194708" y="3484366"/>
            <a:chExt cx="3148148" cy="987304"/>
          </a:xfrm>
        </p:grpSpPr>
        <p:grpSp>
          <p:nvGrpSpPr>
            <p:cNvPr id="3465" name="Google Shape;3465;p55"/>
            <p:cNvGrpSpPr/>
            <p:nvPr/>
          </p:nvGrpSpPr>
          <p:grpSpPr>
            <a:xfrm>
              <a:off x="7531521" y="3484366"/>
              <a:ext cx="811335" cy="987304"/>
              <a:chOff x="3379425" y="1617275"/>
              <a:chExt cx="1090650" cy="1327200"/>
            </a:xfrm>
          </p:grpSpPr>
          <p:sp>
            <p:nvSpPr>
              <p:cNvPr id="3466" name="Google Shape;3466;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55"/>
            <p:cNvGrpSpPr/>
            <p:nvPr/>
          </p:nvGrpSpPr>
          <p:grpSpPr>
            <a:xfrm>
              <a:off x="6752546" y="3484366"/>
              <a:ext cx="811428" cy="987304"/>
              <a:chOff x="2332275" y="1617275"/>
              <a:chExt cx="1090775" cy="1327200"/>
            </a:xfrm>
          </p:grpSpPr>
          <p:sp>
            <p:nvSpPr>
              <p:cNvPr id="3470" name="Google Shape;3470;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55"/>
            <p:cNvGrpSpPr/>
            <p:nvPr/>
          </p:nvGrpSpPr>
          <p:grpSpPr>
            <a:xfrm>
              <a:off x="5973664" y="3484366"/>
              <a:ext cx="811335" cy="987304"/>
              <a:chOff x="1285250" y="1617275"/>
              <a:chExt cx="1090650" cy="1327200"/>
            </a:xfrm>
          </p:grpSpPr>
          <p:sp>
            <p:nvSpPr>
              <p:cNvPr id="3474" name="Google Shape;3474;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55"/>
            <p:cNvGrpSpPr/>
            <p:nvPr/>
          </p:nvGrpSpPr>
          <p:grpSpPr>
            <a:xfrm>
              <a:off x="5194708" y="3484366"/>
              <a:ext cx="811409" cy="987304"/>
              <a:chOff x="238125" y="1617275"/>
              <a:chExt cx="1090750" cy="1327200"/>
            </a:xfrm>
          </p:grpSpPr>
          <p:sp>
            <p:nvSpPr>
              <p:cNvPr id="3478" name="Google Shape;3478;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1" name="Google Shape;3481;p55"/>
          <p:cNvGrpSpPr/>
          <p:nvPr/>
        </p:nvGrpSpPr>
        <p:grpSpPr>
          <a:xfrm>
            <a:off x="6840188" y="2276124"/>
            <a:ext cx="1579046" cy="522230"/>
            <a:chOff x="6853641" y="2534077"/>
            <a:chExt cx="1515545" cy="501229"/>
          </a:xfrm>
        </p:grpSpPr>
        <p:grpSp>
          <p:nvGrpSpPr>
            <p:cNvPr id="3482" name="Google Shape;3482;p55"/>
            <p:cNvGrpSpPr/>
            <p:nvPr/>
          </p:nvGrpSpPr>
          <p:grpSpPr>
            <a:xfrm>
              <a:off x="6853641" y="2618923"/>
              <a:ext cx="1515545" cy="324556"/>
              <a:chOff x="6853641" y="2618923"/>
              <a:chExt cx="1515545" cy="324556"/>
            </a:xfrm>
          </p:grpSpPr>
          <p:sp>
            <p:nvSpPr>
              <p:cNvPr id="3483" name="Google Shape;3483;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8" name="Google Shape;3488;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55"/>
          <p:cNvGrpSpPr/>
          <p:nvPr/>
        </p:nvGrpSpPr>
        <p:grpSpPr>
          <a:xfrm>
            <a:off x="3435080" y="3151165"/>
            <a:ext cx="1617976" cy="346616"/>
            <a:chOff x="1808063" y="4294338"/>
            <a:chExt cx="3370782" cy="721817"/>
          </a:xfrm>
        </p:grpSpPr>
        <p:sp>
          <p:nvSpPr>
            <p:cNvPr id="3494" name="Google Shape;3494;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55"/>
          <p:cNvGrpSpPr/>
          <p:nvPr/>
        </p:nvGrpSpPr>
        <p:grpSpPr>
          <a:xfrm>
            <a:off x="5261076" y="3817915"/>
            <a:ext cx="1417067" cy="350605"/>
            <a:chOff x="4234950" y="2101012"/>
            <a:chExt cx="4219974" cy="1044090"/>
          </a:xfrm>
        </p:grpSpPr>
        <p:sp>
          <p:nvSpPr>
            <p:cNvPr id="3505" name="Google Shape;3505;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55"/>
          <p:cNvGrpSpPr/>
          <p:nvPr/>
        </p:nvGrpSpPr>
        <p:grpSpPr>
          <a:xfrm>
            <a:off x="6836548" y="1808672"/>
            <a:ext cx="1586327" cy="371557"/>
            <a:chOff x="1247650" y="2075423"/>
            <a:chExt cx="6648477" cy="1557238"/>
          </a:xfrm>
        </p:grpSpPr>
        <p:sp>
          <p:nvSpPr>
            <p:cNvPr id="3522" name="Google Shape;3522;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55"/>
          <p:cNvGrpSpPr/>
          <p:nvPr/>
        </p:nvGrpSpPr>
        <p:grpSpPr>
          <a:xfrm>
            <a:off x="5267818" y="961862"/>
            <a:ext cx="1415601" cy="1648533"/>
            <a:chOff x="1839112" y="2209163"/>
            <a:chExt cx="1918159" cy="2233784"/>
          </a:xfrm>
        </p:grpSpPr>
        <p:sp>
          <p:nvSpPr>
            <p:cNvPr id="3529" name="Google Shape;3529;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2" name="Google Shape;3532;p55"/>
            <p:cNvCxnSpPr>
              <a:stCxn id="3529" idx="6"/>
              <a:endCxn id="35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33" name="Google Shape;3533;p55"/>
            <p:cNvCxnSpPr>
              <a:stCxn id="3530" idx="4"/>
              <a:endCxn id="35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35" name="Google Shape;3535;p55"/>
            <p:cNvCxnSpPr>
              <a:stCxn id="3534" idx="6"/>
              <a:endCxn id="35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36" name="Google Shape;3536;p55"/>
            <p:cNvCxnSpPr>
              <a:stCxn id="3531" idx="4"/>
              <a:endCxn id="35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34" name="Google Shape;3534;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9" name="Google Shape;3539;p55"/>
            <p:cNvCxnSpPr>
              <a:endCxn id="35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40" name="Google Shape;3540;p55"/>
          <p:cNvGrpSpPr/>
          <p:nvPr/>
        </p:nvGrpSpPr>
        <p:grpSpPr>
          <a:xfrm>
            <a:off x="3425084" y="979946"/>
            <a:ext cx="1637968" cy="154942"/>
            <a:chOff x="238125" y="2506075"/>
            <a:chExt cx="7115411" cy="673075"/>
          </a:xfrm>
        </p:grpSpPr>
        <p:sp>
          <p:nvSpPr>
            <p:cNvPr id="3541" name="Google Shape;3541;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55"/>
          <p:cNvGrpSpPr/>
          <p:nvPr/>
        </p:nvGrpSpPr>
        <p:grpSpPr>
          <a:xfrm>
            <a:off x="1965820" y="1294664"/>
            <a:ext cx="1262932" cy="785408"/>
            <a:chOff x="548861" y="389676"/>
            <a:chExt cx="3843371" cy="2390163"/>
          </a:xfrm>
        </p:grpSpPr>
        <p:cxnSp>
          <p:nvCxnSpPr>
            <p:cNvPr id="3547" name="Google Shape;3547;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48" name="Google Shape;3548;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49" name="Google Shape;3549;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50" name="Google Shape;3550;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51" name="Google Shape;3551;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52" name="Google Shape;3552;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3" name="Google Shape;3553;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54" name="Google Shape;3554;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55"/>
          <p:cNvGrpSpPr/>
          <p:nvPr/>
        </p:nvGrpSpPr>
        <p:grpSpPr>
          <a:xfrm>
            <a:off x="753952" y="2401541"/>
            <a:ext cx="1412054" cy="633562"/>
            <a:chOff x="1187400" y="2529299"/>
            <a:chExt cx="6769193" cy="2241903"/>
          </a:xfrm>
        </p:grpSpPr>
        <p:sp>
          <p:nvSpPr>
            <p:cNvPr id="3561" name="Google Shape;3561;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62" name="Google Shape;3562;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3" name="Google Shape;3563;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4" name="Google Shape;3564;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5" name="Google Shape;3565;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6" name="Google Shape;3566;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7" name="Google Shape;3567;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68" name="Google Shape;3568;p55"/>
            <p:cNvCxnSpPr>
              <a:stCxn id="3561" idx="2"/>
              <a:endCxn id="35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69" name="Google Shape;3569;p55"/>
            <p:cNvCxnSpPr>
              <a:stCxn id="3563" idx="0"/>
              <a:endCxn id="35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0" name="Google Shape;3570;p55"/>
            <p:cNvCxnSpPr>
              <a:stCxn id="3563" idx="2"/>
              <a:endCxn id="35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1" name="Google Shape;3571;p55"/>
            <p:cNvCxnSpPr>
              <a:stCxn id="3564" idx="0"/>
              <a:endCxn id="35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2" name="Google Shape;3572;p55"/>
            <p:cNvCxnSpPr>
              <a:stCxn id="3562" idx="2"/>
              <a:endCxn id="35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3" name="Google Shape;3573;p55"/>
            <p:cNvCxnSpPr>
              <a:stCxn id="3566" idx="0"/>
              <a:endCxn id="35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74" name="Google Shape;3574;p55"/>
          <p:cNvGrpSpPr/>
          <p:nvPr/>
        </p:nvGrpSpPr>
        <p:grpSpPr>
          <a:xfrm>
            <a:off x="6840198" y="2894250"/>
            <a:ext cx="1579035" cy="540873"/>
            <a:chOff x="6895650" y="3126697"/>
            <a:chExt cx="1436662" cy="492105"/>
          </a:xfrm>
        </p:grpSpPr>
        <p:sp>
          <p:nvSpPr>
            <p:cNvPr id="3575" name="Google Shape;3575;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55"/>
            <p:cNvGrpSpPr/>
            <p:nvPr/>
          </p:nvGrpSpPr>
          <p:grpSpPr>
            <a:xfrm>
              <a:off x="6995957" y="3335810"/>
              <a:ext cx="1230393" cy="71754"/>
              <a:chOff x="6995957" y="3287964"/>
              <a:chExt cx="1230393" cy="71754"/>
            </a:xfrm>
          </p:grpSpPr>
          <p:sp>
            <p:nvSpPr>
              <p:cNvPr id="3581" name="Google Shape;3581;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6" name="Google Shape;3586;p55"/>
          <p:cNvGrpSpPr/>
          <p:nvPr/>
        </p:nvGrpSpPr>
        <p:grpSpPr>
          <a:xfrm>
            <a:off x="6838780" y="3531013"/>
            <a:ext cx="1581862" cy="650625"/>
            <a:chOff x="6777990" y="3710194"/>
            <a:chExt cx="1646915" cy="677382"/>
          </a:xfrm>
        </p:grpSpPr>
        <p:grpSp>
          <p:nvGrpSpPr>
            <p:cNvPr id="3587" name="Google Shape;3587;p55"/>
            <p:cNvGrpSpPr/>
            <p:nvPr/>
          </p:nvGrpSpPr>
          <p:grpSpPr>
            <a:xfrm>
              <a:off x="6777990" y="3874492"/>
              <a:ext cx="411129" cy="513083"/>
              <a:chOff x="6777990" y="3874492"/>
              <a:chExt cx="411129" cy="513083"/>
            </a:xfrm>
          </p:grpSpPr>
          <p:cxnSp>
            <p:nvCxnSpPr>
              <p:cNvPr id="3588" name="Google Shape;3588;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89" name="Google Shape;3589;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55"/>
            <p:cNvGrpSpPr/>
            <p:nvPr/>
          </p:nvGrpSpPr>
          <p:grpSpPr>
            <a:xfrm>
              <a:off x="7188425" y="3710194"/>
              <a:ext cx="411123" cy="520535"/>
              <a:chOff x="7188425" y="3710194"/>
              <a:chExt cx="411123" cy="520535"/>
            </a:xfrm>
          </p:grpSpPr>
          <p:cxnSp>
            <p:nvCxnSpPr>
              <p:cNvPr id="3591" name="Google Shape;3591;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92" name="Google Shape;3592;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55"/>
            <p:cNvGrpSpPr/>
            <p:nvPr/>
          </p:nvGrpSpPr>
          <p:grpSpPr>
            <a:xfrm>
              <a:off x="7603341" y="3874492"/>
              <a:ext cx="411474" cy="513083"/>
              <a:chOff x="7603341" y="3874492"/>
              <a:chExt cx="411474" cy="513083"/>
            </a:xfrm>
          </p:grpSpPr>
          <p:cxnSp>
            <p:nvCxnSpPr>
              <p:cNvPr id="3594" name="Google Shape;3594;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95" name="Google Shape;3595;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55"/>
            <p:cNvGrpSpPr/>
            <p:nvPr/>
          </p:nvGrpSpPr>
          <p:grpSpPr>
            <a:xfrm>
              <a:off x="8013776" y="3722847"/>
              <a:ext cx="411129" cy="507881"/>
              <a:chOff x="8013776" y="3722847"/>
              <a:chExt cx="411129" cy="507881"/>
            </a:xfrm>
          </p:grpSpPr>
          <p:cxnSp>
            <p:nvCxnSpPr>
              <p:cNvPr id="3597" name="Google Shape;3597;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598" name="Google Shape;3598;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55"/>
          <p:cNvGrpSpPr/>
          <p:nvPr/>
        </p:nvGrpSpPr>
        <p:grpSpPr>
          <a:xfrm>
            <a:off x="5258295" y="2703853"/>
            <a:ext cx="1421889" cy="1020603"/>
            <a:chOff x="5190863" y="2824811"/>
            <a:chExt cx="1544860" cy="1108869"/>
          </a:xfrm>
        </p:grpSpPr>
        <p:grpSp>
          <p:nvGrpSpPr>
            <p:cNvPr id="3600" name="Google Shape;3600;p55"/>
            <p:cNvGrpSpPr/>
            <p:nvPr/>
          </p:nvGrpSpPr>
          <p:grpSpPr>
            <a:xfrm>
              <a:off x="5938695" y="3176919"/>
              <a:ext cx="685761" cy="404739"/>
              <a:chOff x="5938695" y="3176919"/>
              <a:chExt cx="685761" cy="404739"/>
            </a:xfrm>
          </p:grpSpPr>
          <p:grpSp>
            <p:nvGrpSpPr>
              <p:cNvPr id="3601" name="Google Shape;3601;p55"/>
              <p:cNvGrpSpPr/>
              <p:nvPr/>
            </p:nvGrpSpPr>
            <p:grpSpPr>
              <a:xfrm>
                <a:off x="5938695" y="3176919"/>
                <a:ext cx="685761" cy="404739"/>
                <a:chOff x="5938695" y="3176919"/>
                <a:chExt cx="685761" cy="404739"/>
              </a:xfrm>
            </p:grpSpPr>
            <p:sp>
              <p:nvSpPr>
                <p:cNvPr id="3602" name="Google Shape;3602;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5"/>
            <p:cNvGrpSpPr/>
            <p:nvPr/>
          </p:nvGrpSpPr>
          <p:grpSpPr>
            <a:xfrm>
              <a:off x="5305233" y="3176835"/>
              <a:ext cx="685971" cy="404655"/>
              <a:chOff x="5305233" y="3176835"/>
              <a:chExt cx="685971" cy="404655"/>
            </a:xfrm>
          </p:grpSpPr>
          <p:grpSp>
            <p:nvGrpSpPr>
              <p:cNvPr id="3606" name="Google Shape;3606;p55"/>
              <p:cNvGrpSpPr/>
              <p:nvPr/>
            </p:nvGrpSpPr>
            <p:grpSpPr>
              <a:xfrm>
                <a:off x="5305233" y="3176835"/>
                <a:ext cx="685971" cy="404655"/>
                <a:chOff x="5305233" y="3176835"/>
                <a:chExt cx="685971" cy="404655"/>
              </a:xfrm>
            </p:grpSpPr>
            <p:sp>
              <p:nvSpPr>
                <p:cNvPr id="3607" name="Google Shape;3607;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9" name="Google Shape;3609;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55"/>
            <p:cNvGrpSpPr/>
            <p:nvPr/>
          </p:nvGrpSpPr>
          <p:grpSpPr>
            <a:xfrm>
              <a:off x="5657361" y="2824811"/>
              <a:ext cx="1078361" cy="404655"/>
              <a:chOff x="5657361" y="2824811"/>
              <a:chExt cx="1078361" cy="404655"/>
            </a:xfrm>
          </p:grpSpPr>
          <p:grpSp>
            <p:nvGrpSpPr>
              <p:cNvPr id="3612" name="Google Shape;3612;p55"/>
              <p:cNvGrpSpPr/>
              <p:nvPr/>
            </p:nvGrpSpPr>
            <p:grpSpPr>
              <a:xfrm>
                <a:off x="5657361" y="2824811"/>
                <a:ext cx="1078361" cy="404655"/>
                <a:chOff x="5657361" y="2824811"/>
                <a:chExt cx="1078361" cy="404655"/>
              </a:xfrm>
            </p:grpSpPr>
            <p:grpSp>
              <p:nvGrpSpPr>
                <p:cNvPr id="3613" name="Google Shape;3613;p55"/>
                <p:cNvGrpSpPr/>
                <p:nvPr/>
              </p:nvGrpSpPr>
              <p:grpSpPr>
                <a:xfrm>
                  <a:off x="5938485" y="2824811"/>
                  <a:ext cx="797237" cy="404655"/>
                  <a:chOff x="5938485" y="2824811"/>
                  <a:chExt cx="797237" cy="404655"/>
                </a:xfrm>
              </p:grpSpPr>
              <p:sp>
                <p:nvSpPr>
                  <p:cNvPr id="3614" name="Google Shape;3614;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6" name="Google Shape;3616;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5"/>
            <p:cNvGrpSpPr/>
            <p:nvPr/>
          </p:nvGrpSpPr>
          <p:grpSpPr>
            <a:xfrm>
              <a:off x="5190863" y="3528942"/>
              <a:ext cx="1078026" cy="404739"/>
              <a:chOff x="5190863" y="3528942"/>
              <a:chExt cx="1078026" cy="404739"/>
            </a:xfrm>
          </p:grpSpPr>
          <p:sp>
            <p:nvSpPr>
              <p:cNvPr id="3619" name="Google Shape;3619;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55"/>
              <p:cNvGrpSpPr/>
              <p:nvPr/>
            </p:nvGrpSpPr>
            <p:grpSpPr>
              <a:xfrm>
                <a:off x="5190863" y="3528942"/>
                <a:ext cx="1078026" cy="404739"/>
                <a:chOff x="5190863" y="3528942"/>
                <a:chExt cx="1078026" cy="404739"/>
              </a:xfrm>
            </p:grpSpPr>
            <p:sp>
              <p:nvSpPr>
                <p:cNvPr id="3621" name="Google Shape;3621;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3" name="Google Shape;3623;p55"/>
          <p:cNvGrpSpPr/>
          <p:nvPr/>
        </p:nvGrpSpPr>
        <p:grpSpPr>
          <a:xfrm>
            <a:off x="724302" y="1268321"/>
            <a:ext cx="1086719" cy="879487"/>
            <a:chOff x="803162" y="1474292"/>
            <a:chExt cx="1086719" cy="879487"/>
          </a:xfrm>
        </p:grpSpPr>
        <p:grpSp>
          <p:nvGrpSpPr>
            <p:cNvPr id="3624" name="Google Shape;3624;p55"/>
            <p:cNvGrpSpPr/>
            <p:nvPr/>
          </p:nvGrpSpPr>
          <p:grpSpPr>
            <a:xfrm>
              <a:off x="803162" y="1625948"/>
              <a:ext cx="445856" cy="576579"/>
              <a:chOff x="803162" y="1625948"/>
              <a:chExt cx="445856" cy="576579"/>
            </a:xfrm>
          </p:grpSpPr>
          <p:sp>
            <p:nvSpPr>
              <p:cNvPr id="3625" name="Google Shape;3625;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6" name="Google Shape;3626;p55"/>
              <p:cNvGrpSpPr/>
              <p:nvPr/>
            </p:nvGrpSpPr>
            <p:grpSpPr>
              <a:xfrm>
                <a:off x="1056023" y="1625948"/>
                <a:ext cx="192995" cy="576579"/>
                <a:chOff x="1056023" y="1625948"/>
                <a:chExt cx="192995" cy="576579"/>
              </a:xfrm>
            </p:grpSpPr>
            <p:sp>
              <p:nvSpPr>
                <p:cNvPr id="3627" name="Google Shape;3627;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2" name="Google Shape;3632;p55"/>
            <p:cNvGrpSpPr/>
            <p:nvPr/>
          </p:nvGrpSpPr>
          <p:grpSpPr>
            <a:xfrm>
              <a:off x="1371406" y="1474292"/>
              <a:ext cx="518475" cy="879487"/>
              <a:chOff x="1398231" y="1474292"/>
              <a:chExt cx="518475" cy="879487"/>
            </a:xfrm>
          </p:grpSpPr>
          <p:grpSp>
            <p:nvGrpSpPr>
              <p:cNvPr id="3633" name="Google Shape;3633;p55"/>
              <p:cNvGrpSpPr/>
              <p:nvPr/>
            </p:nvGrpSpPr>
            <p:grpSpPr>
              <a:xfrm>
                <a:off x="1398231" y="1474292"/>
                <a:ext cx="518475" cy="341643"/>
                <a:chOff x="1398231" y="1474292"/>
                <a:chExt cx="518475" cy="341643"/>
              </a:xfrm>
            </p:grpSpPr>
            <p:sp>
              <p:nvSpPr>
                <p:cNvPr id="3634" name="Google Shape;3634;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55"/>
                <p:cNvGrpSpPr/>
                <p:nvPr/>
              </p:nvGrpSpPr>
              <p:grpSpPr>
                <a:xfrm>
                  <a:off x="1616453" y="1474292"/>
                  <a:ext cx="300253" cy="341643"/>
                  <a:chOff x="1616453" y="1475379"/>
                  <a:chExt cx="300253" cy="341643"/>
                </a:xfrm>
              </p:grpSpPr>
              <p:sp>
                <p:nvSpPr>
                  <p:cNvPr id="3636" name="Google Shape;3636;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55"/>
                  <p:cNvGrpSpPr/>
                  <p:nvPr/>
                </p:nvGrpSpPr>
                <p:grpSpPr>
                  <a:xfrm>
                    <a:off x="1839639" y="1475379"/>
                    <a:ext cx="77067" cy="341643"/>
                    <a:chOff x="1839639" y="1475379"/>
                    <a:chExt cx="77067" cy="341643"/>
                  </a:xfrm>
                </p:grpSpPr>
                <p:sp>
                  <p:nvSpPr>
                    <p:cNvPr id="3644" name="Google Shape;3644;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46" name="Google Shape;3646;p55"/>
              <p:cNvGrpSpPr/>
              <p:nvPr/>
            </p:nvGrpSpPr>
            <p:grpSpPr>
              <a:xfrm>
                <a:off x="1398451" y="2012951"/>
                <a:ext cx="518255" cy="340828"/>
                <a:chOff x="1398451" y="2012951"/>
                <a:chExt cx="518255" cy="340828"/>
              </a:xfrm>
            </p:grpSpPr>
            <p:sp>
              <p:nvSpPr>
                <p:cNvPr id="3647" name="Google Shape;3647;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55"/>
                <p:cNvGrpSpPr/>
                <p:nvPr/>
              </p:nvGrpSpPr>
              <p:grpSpPr>
                <a:xfrm>
                  <a:off x="1616453" y="2012951"/>
                  <a:ext cx="300253" cy="340828"/>
                  <a:chOff x="1616453" y="2013538"/>
                  <a:chExt cx="300253" cy="340828"/>
                </a:xfrm>
              </p:grpSpPr>
              <p:sp>
                <p:nvSpPr>
                  <p:cNvPr id="3649" name="Google Shape;3649;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55"/>
                  <p:cNvGrpSpPr/>
                  <p:nvPr/>
                </p:nvGrpSpPr>
                <p:grpSpPr>
                  <a:xfrm>
                    <a:off x="1839639" y="2013538"/>
                    <a:ext cx="77067" cy="340828"/>
                    <a:chOff x="1839639" y="2013538"/>
                    <a:chExt cx="77067" cy="340828"/>
                  </a:xfrm>
                </p:grpSpPr>
                <p:sp>
                  <p:nvSpPr>
                    <p:cNvPr id="3657" name="Google Shape;3657;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59" name="Google Shape;3659;p55"/>
          <p:cNvGrpSpPr/>
          <p:nvPr/>
        </p:nvGrpSpPr>
        <p:grpSpPr>
          <a:xfrm>
            <a:off x="721126" y="3399508"/>
            <a:ext cx="1368681" cy="682918"/>
            <a:chOff x="724986" y="3605478"/>
            <a:chExt cx="1368681" cy="682918"/>
          </a:xfrm>
        </p:grpSpPr>
        <p:grpSp>
          <p:nvGrpSpPr>
            <p:cNvPr id="3660" name="Google Shape;3660;p55"/>
            <p:cNvGrpSpPr/>
            <p:nvPr/>
          </p:nvGrpSpPr>
          <p:grpSpPr>
            <a:xfrm>
              <a:off x="1289102" y="3823629"/>
              <a:ext cx="240442" cy="250435"/>
              <a:chOff x="-165066" y="3843615"/>
              <a:chExt cx="221259" cy="230455"/>
            </a:xfrm>
          </p:grpSpPr>
          <p:sp>
            <p:nvSpPr>
              <p:cNvPr id="3661" name="Google Shape;3661;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5"/>
            <p:cNvGrpSpPr/>
            <p:nvPr/>
          </p:nvGrpSpPr>
          <p:grpSpPr>
            <a:xfrm>
              <a:off x="724986" y="3605478"/>
              <a:ext cx="1368681" cy="682918"/>
              <a:chOff x="724986" y="3605478"/>
              <a:chExt cx="1368681" cy="682918"/>
            </a:xfrm>
          </p:grpSpPr>
          <p:grpSp>
            <p:nvGrpSpPr>
              <p:cNvPr id="3682" name="Google Shape;3682;p55"/>
              <p:cNvGrpSpPr/>
              <p:nvPr/>
            </p:nvGrpSpPr>
            <p:grpSpPr>
              <a:xfrm>
                <a:off x="1498221" y="4047614"/>
                <a:ext cx="529172" cy="240783"/>
                <a:chOff x="1498221" y="4047614"/>
                <a:chExt cx="529172" cy="240783"/>
              </a:xfrm>
            </p:grpSpPr>
            <p:grpSp>
              <p:nvGrpSpPr>
                <p:cNvPr id="3683" name="Google Shape;3683;p55"/>
                <p:cNvGrpSpPr/>
                <p:nvPr/>
              </p:nvGrpSpPr>
              <p:grpSpPr>
                <a:xfrm>
                  <a:off x="1826655" y="4224370"/>
                  <a:ext cx="200738" cy="25631"/>
                  <a:chOff x="1826655" y="4224370"/>
                  <a:chExt cx="200738" cy="25631"/>
                </a:xfrm>
              </p:grpSpPr>
              <p:sp>
                <p:nvSpPr>
                  <p:cNvPr id="3684" name="Google Shape;3684;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55"/>
                <p:cNvGrpSpPr/>
                <p:nvPr/>
              </p:nvGrpSpPr>
              <p:grpSpPr>
                <a:xfrm>
                  <a:off x="1498221" y="4047614"/>
                  <a:ext cx="328444" cy="240783"/>
                  <a:chOff x="1498221" y="4047614"/>
                  <a:chExt cx="328444" cy="240783"/>
                </a:xfrm>
              </p:grpSpPr>
              <p:sp>
                <p:nvSpPr>
                  <p:cNvPr id="3687" name="Google Shape;3687;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55"/>
                  <p:cNvGrpSpPr/>
                  <p:nvPr/>
                </p:nvGrpSpPr>
                <p:grpSpPr>
                  <a:xfrm>
                    <a:off x="1498221" y="4047614"/>
                    <a:ext cx="150566" cy="190416"/>
                    <a:chOff x="1498221" y="4047614"/>
                    <a:chExt cx="150566" cy="190416"/>
                  </a:xfrm>
                </p:grpSpPr>
                <p:sp>
                  <p:nvSpPr>
                    <p:cNvPr id="3689" name="Google Shape;3689;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1" name="Google Shape;3691;p55"/>
              <p:cNvGrpSpPr/>
              <p:nvPr/>
            </p:nvGrpSpPr>
            <p:grpSpPr>
              <a:xfrm>
                <a:off x="1560718" y="3800594"/>
                <a:ext cx="532948" cy="302090"/>
                <a:chOff x="1560718" y="3800594"/>
                <a:chExt cx="532948" cy="302090"/>
              </a:xfrm>
            </p:grpSpPr>
            <p:grpSp>
              <p:nvGrpSpPr>
                <p:cNvPr id="3692" name="Google Shape;3692;p55"/>
                <p:cNvGrpSpPr/>
                <p:nvPr/>
              </p:nvGrpSpPr>
              <p:grpSpPr>
                <a:xfrm>
                  <a:off x="1912179" y="3827344"/>
                  <a:ext cx="181487" cy="25631"/>
                  <a:chOff x="1912179" y="3827344"/>
                  <a:chExt cx="181487" cy="25631"/>
                </a:xfrm>
              </p:grpSpPr>
              <p:sp>
                <p:nvSpPr>
                  <p:cNvPr id="3693" name="Google Shape;3693;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55"/>
                <p:cNvGrpSpPr/>
                <p:nvPr/>
              </p:nvGrpSpPr>
              <p:grpSpPr>
                <a:xfrm>
                  <a:off x="1912179" y="4044505"/>
                  <a:ext cx="181487" cy="25622"/>
                  <a:chOff x="1912179" y="4044506"/>
                  <a:chExt cx="181487" cy="25622"/>
                </a:xfrm>
              </p:grpSpPr>
              <p:sp>
                <p:nvSpPr>
                  <p:cNvPr id="3696" name="Google Shape;3696;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5"/>
                <p:cNvGrpSpPr/>
                <p:nvPr/>
              </p:nvGrpSpPr>
              <p:grpSpPr>
                <a:xfrm>
                  <a:off x="1560718" y="3800594"/>
                  <a:ext cx="351472" cy="302090"/>
                  <a:chOff x="1560718" y="3800594"/>
                  <a:chExt cx="351472" cy="302090"/>
                </a:xfrm>
              </p:grpSpPr>
              <p:grpSp>
                <p:nvGrpSpPr>
                  <p:cNvPr id="3699" name="Google Shape;3699;p55"/>
                  <p:cNvGrpSpPr/>
                  <p:nvPr/>
                </p:nvGrpSpPr>
                <p:grpSpPr>
                  <a:xfrm>
                    <a:off x="1560718" y="3842857"/>
                    <a:ext cx="173586" cy="217131"/>
                    <a:chOff x="1560718" y="3842857"/>
                    <a:chExt cx="173586" cy="217131"/>
                  </a:xfrm>
                </p:grpSpPr>
                <p:sp>
                  <p:nvSpPr>
                    <p:cNvPr id="3700" name="Google Shape;3700;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3" name="Google Shape;3703;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5" name="Google Shape;3705;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6" name="Google Shape;3706;p55"/>
              <p:cNvGrpSpPr/>
              <p:nvPr/>
            </p:nvGrpSpPr>
            <p:grpSpPr>
              <a:xfrm>
                <a:off x="785350" y="3605478"/>
                <a:ext cx="535311" cy="249245"/>
                <a:chOff x="785350" y="3605478"/>
                <a:chExt cx="535311" cy="249245"/>
              </a:xfrm>
            </p:grpSpPr>
            <p:grpSp>
              <p:nvGrpSpPr>
                <p:cNvPr id="3707" name="Google Shape;3707;p55"/>
                <p:cNvGrpSpPr/>
                <p:nvPr/>
              </p:nvGrpSpPr>
              <p:grpSpPr>
                <a:xfrm>
                  <a:off x="785350" y="3605478"/>
                  <a:ext cx="376191" cy="102736"/>
                  <a:chOff x="785350" y="3605478"/>
                  <a:chExt cx="376191" cy="102736"/>
                </a:xfrm>
              </p:grpSpPr>
              <p:sp>
                <p:nvSpPr>
                  <p:cNvPr id="3708" name="Google Shape;3708;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5"/>
                <p:cNvGrpSpPr/>
                <p:nvPr/>
              </p:nvGrpSpPr>
              <p:grpSpPr>
                <a:xfrm>
                  <a:off x="1161530" y="3655851"/>
                  <a:ext cx="159131" cy="198872"/>
                  <a:chOff x="1161530" y="3655851"/>
                  <a:chExt cx="159131" cy="198872"/>
                </a:xfrm>
              </p:grpSpPr>
              <p:sp>
                <p:nvSpPr>
                  <p:cNvPr id="3712" name="Google Shape;3712;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55"/>
              <p:cNvGrpSpPr/>
              <p:nvPr/>
            </p:nvGrpSpPr>
            <p:grpSpPr>
              <a:xfrm>
                <a:off x="785350" y="4047614"/>
                <a:ext cx="535311" cy="240783"/>
                <a:chOff x="785350" y="4047614"/>
                <a:chExt cx="535311" cy="240783"/>
              </a:xfrm>
            </p:grpSpPr>
            <p:grpSp>
              <p:nvGrpSpPr>
                <p:cNvPr id="3715" name="Google Shape;3715;p55"/>
                <p:cNvGrpSpPr/>
                <p:nvPr/>
              </p:nvGrpSpPr>
              <p:grpSpPr>
                <a:xfrm>
                  <a:off x="1161636" y="4047614"/>
                  <a:ext cx="159025" cy="190415"/>
                  <a:chOff x="1161636" y="4047614"/>
                  <a:chExt cx="159025" cy="190415"/>
                </a:xfrm>
              </p:grpSpPr>
              <p:sp>
                <p:nvSpPr>
                  <p:cNvPr id="3716" name="Google Shape;3716;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5"/>
                <p:cNvGrpSpPr/>
                <p:nvPr/>
              </p:nvGrpSpPr>
              <p:grpSpPr>
                <a:xfrm>
                  <a:off x="785350" y="4185661"/>
                  <a:ext cx="376191" cy="102736"/>
                  <a:chOff x="785350" y="4185661"/>
                  <a:chExt cx="376191" cy="102736"/>
                </a:xfrm>
              </p:grpSpPr>
              <p:sp>
                <p:nvSpPr>
                  <p:cNvPr id="3719" name="Google Shape;3719;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2" name="Google Shape;3722;p55"/>
              <p:cNvGrpSpPr/>
              <p:nvPr/>
            </p:nvGrpSpPr>
            <p:grpSpPr>
              <a:xfrm>
                <a:off x="1501054" y="3605478"/>
                <a:ext cx="526340" cy="249240"/>
                <a:chOff x="1501054" y="3605478"/>
                <a:chExt cx="526340" cy="249240"/>
              </a:xfrm>
            </p:grpSpPr>
            <p:grpSp>
              <p:nvGrpSpPr>
                <p:cNvPr id="3723" name="Google Shape;3723;p55"/>
                <p:cNvGrpSpPr/>
                <p:nvPr/>
              </p:nvGrpSpPr>
              <p:grpSpPr>
                <a:xfrm>
                  <a:off x="1834208" y="3643867"/>
                  <a:ext cx="193185" cy="25622"/>
                  <a:chOff x="1834208" y="3643867"/>
                  <a:chExt cx="193185" cy="25622"/>
                </a:xfrm>
              </p:grpSpPr>
              <p:sp>
                <p:nvSpPr>
                  <p:cNvPr id="3724" name="Google Shape;3724;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5"/>
                <p:cNvGrpSpPr/>
                <p:nvPr/>
              </p:nvGrpSpPr>
              <p:grpSpPr>
                <a:xfrm>
                  <a:off x="1501054" y="3605478"/>
                  <a:ext cx="333165" cy="249240"/>
                  <a:chOff x="1501054" y="3605478"/>
                  <a:chExt cx="333165" cy="249240"/>
                </a:xfrm>
              </p:grpSpPr>
              <p:sp>
                <p:nvSpPr>
                  <p:cNvPr id="3727" name="Google Shape;3727;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8" name="Google Shape;3728;p55"/>
                  <p:cNvGrpSpPr/>
                  <p:nvPr/>
                </p:nvGrpSpPr>
                <p:grpSpPr>
                  <a:xfrm>
                    <a:off x="1501054" y="3655851"/>
                    <a:ext cx="155286" cy="198867"/>
                    <a:chOff x="1501054" y="3655851"/>
                    <a:chExt cx="155286" cy="198867"/>
                  </a:xfrm>
                </p:grpSpPr>
                <p:sp>
                  <p:nvSpPr>
                    <p:cNvPr id="3729" name="Google Shape;3729;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1" name="Google Shape;3731;p55"/>
              <p:cNvGrpSpPr/>
              <p:nvPr/>
            </p:nvGrpSpPr>
            <p:grpSpPr>
              <a:xfrm>
                <a:off x="724986" y="3800594"/>
                <a:ext cx="532950" cy="302090"/>
                <a:chOff x="724986" y="3800594"/>
                <a:chExt cx="532950" cy="302090"/>
              </a:xfrm>
            </p:grpSpPr>
            <p:grpSp>
              <p:nvGrpSpPr>
                <p:cNvPr id="3732" name="Google Shape;3732;p55"/>
                <p:cNvGrpSpPr/>
                <p:nvPr/>
              </p:nvGrpSpPr>
              <p:grpSpPr>
                <a:xfrm>
                  <a:off x="724986" y="4044367"/>
                  <a:ext cx="181314" cy="25626"/>
                  <a:chOff x="724986" y="4044367"/>
                  <a:chExt cx="181314" cy="25626"/>
                </a:xfrm>
              </p:grpSpPr>
              <p:sp>
                <p:nvSpPr>
                  <p:cNvPr id="3733" name="Google Shape;3733;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5"/>
                <p:cNvGrpSpPr/>
                <p:nvPr/>
              </p:nvGrpSpPr>
              <p:grpSpPr>
                <a:xfrm>
                  <a:off x="906290" y="3800594"/>
                  <a:ext cx="351646" cy="302090"/>
                  <a:chOff x="906290" y="3800594"/>
                  <a:chExt cx="351646" cy="302090"/>
                </a:xfrm>
              </p:grpSpPr>
              <p:grpSp>
                <p:nvGrpSpPr>
                  <p:cNvPr id="3736" name="Google Shape;3736;p55"/>
                  <p:cNvGrpSpPr/>
                  <p:nvPr/>
                </p:nvGrpSpPr>
                <p:grpSpPr>
                  <a:xfrm>
                    <a:off x="1084172" y="3842857"/>
                    <a:ext cx="173764" cy="217131"/>
                    <a:chOff x="1084172" y="3842857"/>
                    <a:chExt cx="173764" cy="217131"/>
                  </a:xfrm>
                </p:grpSpPr>
                <p:grpSp>
                  <p:nvGrpSpPr>
                    <p:cNvPr id="3737" name="Google Shape;3737;p55"/>
                    <p:cNvGrpSpPr/>
                    <p:nvPr/>
                  </p:nvGrpSpPr>
                  <p:grpSpPr>
                    <a:xfrm>
                      <a:off x="1156862" y="3936509"/>
                      <a:ext cx="101073" cy="25622"/>
                      <a:chOff x="1156862" y="3936509"/>
                      <a:chExt cx="101073" cy="25622"/>
                    </a:xfrm>
                  </p:grpSpPr>
                  <p:sp>
                    <p:nvSpPr>
                      <p:cNvPr id="3738" name="Google Shape;3738;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1" name="Google Shape;3741;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5"/>
                <p:cNvGrpSpPr/>
                <p:nvPr/>
              </p:nvGrpSpPr>
              <p:grpSpPr>
                <a:xfrm>
                  <a:off x="724986" y="3830189"/>
                  <a:ext cx="189533" cy="25626"/>
                  <a:chOff x="724986" y="3830189"/>
                  <a:chExt cx="189533" cy="25626"/>
                </a:xfrm>
              </p:grpSpPr>
              <p:sp>
                <p:nvSpPr>
                  <p:cNvPr id="3744" name="Google Shape;3744;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46" name="Google Shape;3746;p55"/>
          <p:cNvGrpSpPr/>
          <p:nvPr/>
        </p:nvGrpSpPr>
        <p:grpSpPr>
          <a:xfrm>
            <a:off x="2249438" y="2249669"/>
            <a:ext cx="948701" cy="935378"/>
            <a:chOff x="2253298" y="2428317"/>
            <a:chExt cx="948701" cy="935378"/>
          </a:xfrm>
        </p:grpSpPr>
        <p:sp>
          <p:nvSpPr>
            <p:cNvPr id="3747" name="Google Shape;3747;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83"/>
        <p:cNvGrpSpPr/>
        <p:nvPr/>
      </p:nvGrpSpPr>
      <p:grpSpPr>
        <a:xfrm>
          <a:off x="0" y="0"/>
          <a:ext cx="0" cy="0"/>
          <a:chOff x="0" y="0"/>
          <a:chExt cx="0" cy="0"/>
        </a:xfrm>
      </p:grpSpPr>
      <p:grpSp>
        <p:nvGrpSpPr>
          <p:cNvPr id="3784" name="Google Shape;3784;p56"/>
          <p:cNvGrpSpPr/>
          <p:nvPr/>
        </p:nvGrpSpPr>
        <p:grpSpPr>
          <a:xfrm>
            <a:off x="3339745" y="952988"/>
            <a:ext cx="2363393" cy="1017867"/>
            <a:chOff x="3292400" y="1219146"/>
            <a:chExt cx="2615240" cy="1110239"/>
          </a:xfrm>
        </p:grpSpPr>
        <p:sp>
          <p:nvSpPr>
            <p:cNvPr id="3785" name="Google Shape;3785;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786" name="Google Shape;3786;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787" name="Google Shape;3787;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788" name="Google Shape;3788;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789" name="Google Shape;3789;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790" name="Google Shape;3790;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791" name="Google Shape;3791;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792" name="Google Shape;3792;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793" name="Google Shape;3793;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794" name="Google Shape;3794;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795" name="Google Shape;3795;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96" name="Google Shape;3796;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97" name="Google Shape;3797;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98" name="Google Shape;3798;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99" name="Google Shape;3799;p56"/>
            <p:cNvGrpSpPr/>
            <p:nvPr/>
          </p:nvGrpSpPr>
          <p:grpSpPr>
            <a:xfrm>
              <a:off x="3748438" y="1378608"/>
              <a:ext cx="2159202" cy="903971"/>
              <a:chOff x="1683525" y="2179850"/>
              <a:chExt cx="4519050" cy="2134525"/>
            </a:xfrm>
          </p:grpSpPr>
          <p:sp>
            <p:nvSpPr>
              <p:cNvPr id="3800" name="Google Shape;3800;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1" name="Google Shape;3801;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2" name="Google Shape;3802;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3" name="Google Shape;3803;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4" name="Google Shape;3804;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5" name="Google Shape;3805;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6" name="Google Shape;3806;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7" name="Google Shape;3807;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8" name="Google Shape;3808;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09" name="Google Shape;3809;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10" name="Google Shape;3810;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811" name="Google Shape;3811;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812" name="Google Shape;3812;p56"/>
          <p:cNvGraphicFramePr/>
          <p:nvPr/>
        </p:nvGraphicFramePr>
        <p:xfrm>
          <a:off x="5935838" y="2130461"/>
          <a:ext cx="2491300" cy="868600"/>
        </p:xfrm>
        <a:graphic>
          <a:graphicData uri="http://schemas.openxmlformats.org/drawingml/2006/table">
            <a:tbl>
              <a:tblPr>
                <a:noFill/>
                <a:tableStyleId>{3CA70C82-5154-43B4-A271-D50C04AE20CA}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813" name="Google Shape;3813;p56"/>
          <p:cNvGrpSpPr/>
          <p:nvPr/>
        </p:nvGrpSpPr>
        <p:grpSpPr>
          <a:xfrm>
            <a:off x="5935948" y="3189058"/>
            <a:ext cx="2496964" cy="1001454"/>
            <a:chOff x="1919611" y="789980"/>
            <a:chExt cx="1474179" cy="606868"/>
          </a:xfrm>
        </p:grpSpPr>
        <p:cxnSp>
          <p:nvCxnSpPr>
            <p:cNvPr id="3814" name="Google Shape;3814;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15" name="Google Shape;3815;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16" name="Google Shape;3816;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17" name="Google Shape;3817;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818" name="Google Shape;3818;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819" name="Google Shape;3819;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820" name="Google Shape;3820;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821" name="Google Shape;3821;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828" name="Google Shape;3828;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29" name="Google Shape;3829;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30" name="Google Shape;3830;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6"/>
          <p:cNvGrpSpPr/>
          <p:nvPr/>
        </p:nvGrpSpPr>
        <p:grpSpPr>
          <a:xfrm>
            <a:off x="712562" y="998017"/>
            <a:ext cx="2394370" cy="976502"/>
            <a:chOff x="749309" y="1112739"/>
            <a:chExt cx="2371603" cy="976502"/>
          </a:xfrm>
        </p:grpSpPr>
        <p:sp>
          <p:nvSpPr>
            <p:cNvPr id="3832" name="Google Shape;3832;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64" name="Google Shape;3864;p56"/>
          <p:cNvGraphicFramePr/>
          <p:nvPr/>
        </p:nvGraphicFramePr>
        <p:xfrm>
          <a:off x="5935863" y="996311"/>
          <a:ext cx="2491300" cy="976425"/>
        </p:xfrm>
        <a:graphic>
          <a:graphicData uri="http://schemas.openxmlformats.org/drawingml/2006/table">
            <a:tbl>
              <a:tblPr>
                <a:noFill/>
                <a:tableStyleId>{3CA70C82-5154-43B4-A271-D50C04AE20CA}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65" name="Google Shape;3865;p56"/>
          <p:cNvGraphicFramePr/>
          <p:nvPr/>
        </p:nvGraphicFramePr>
        <p:xfrm>
          <a:off x="3342575" y="2130461"/>
          <a:ext cx="2363400" cy="868575"/>
        </p:xfrm>
        <a:graphic>
          <a:graphicData uri="http://schemas.openxmlformats.org/drawingml/2006/table">
            <a:tbl>
              <a:tblPr>
                <a:noFill/>
                <a:tableStyleId>{3CA70C82-5154-43B4-A271-D50C04AE20CA}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66" name="Google Shape;3866;p56"/>
          <p:cNvGrpSpPr/>
          <p:nvPr/>
        </p:nvGrpSpPr>
        <p:grpSpPr>
          <a:xfrm>
            <a:off x="4086505" y="2517104"/>
            <a:ext cx="1517436" cy="74460"/>
            <a:chOff x="3980086" y="2804397"/>
            <a:chExt cx="1227600" cy="66900"/>
          </a:xfrm>
        </p:grpSpPr>
        <p:sp>
          <p:nvSpPr>
            <p:cNvPr id="3867" name="Google Shape;3867;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56"/>
          <p:cNvGrpSpPr/>
          <p:nvPr/>
        </p:nvGrpSpPr>
        <p:grpSpPr>
          <a:xfrm>
            <a:off x="4711569" y="2809692"/>
            <a:ext cx="892956" cy="74460"/>
            <a:chOff x="3980086" y="2804397"/>
            <a:chExt cx="1227600" cy="66900"/>
          </a:xfrm>
        </p:grpSpPr>
        <p:sp>
          <p:nvSpPr>
            <p:cNvPr id="3870" name="Google Shape;3870;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56"/>
          <p:cNvGrpSpPr/>
          <p:nvPr/>
        </p:nvGrpSpPr>
        <p:grpSpPr>
          <a:xfrm>
            <a:off x="3344661" y="3168575"/>
            <a:ext cx="2363244" cy="1005943"/>
            <a:chOff x="3358415" y="3361302"/>
            <a:chExt cx="2363244" cy="1024695"/>
          </a:xfrm>
        </p:grpSpPr>
        <p:grpSp>
          <p:nvGrpSpPr>
            <p:cNvPr id="3873" name="Google Shape;3873;p56"/>
            <p:cNvGrpSpPr/>
            <p:nvPr/>
          </p:nvGrpSpPr>
          <p:grpSpPr>
            <a:xfrm>
              <a:off x="3358415" y="3361302"/>
              <a:ext cx="441300" cy="1024695"/>
              <a:chOff x="3358415" y="3361302"/>
              <a:chExt cx="441300" cy="1024695"/>
            </a:xfrm>
          </p:grpSpPr>
          <p:sp>
            <p:nvSpPr>
              <p:cNvPr id="3874" name="Google Shape;3874;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56"/>
            <p:cNvGrpSpPr/>
            <p:nvPr/>
          </p:nvGrpSpPr>
          <p:grpSpPr>
            <a:xfrm>
              <a:off x="3838901" y="3361302"/>
              <a:ext cx="441300" cy="1024695"/>
              <a:chOff x="3838901" y="3361302"/>
              <a:chExt cx="441300" cy="1024695"/>
            </a:xfrm>
          </p:grpSpPr>
          <p:sp>
            <p:nvSpPr>
              <p:cNvPr id="3881" name="Google Shape;3881;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56"/>
            <p:cNvGrpSpPr/>
            <p:nvPr/>
          </p:nvGrpSpPr>
          <p:grpSpPr>
            <a:xfrm>
              <a:off x="4319387" y="3361302"/>
              <a:ext cx="441300" cy="1024695"/>
              <a:chOff x="4319387" y="3361302"/>
              <a:chExt cx="441300" cy="1024695"/>
            </a:xfrm>
          </p:grpSpPr>
          <p:sp>
            <p:nvSpPr>
              <p:cNvPr id="3888" name="Google Shape;3888;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56"/>
            <p:cNvGrpSpPr/>
            <p:nvPr/>
          </p:nvGrpSpPr>
          <p:grpSpPr>
            <a:xfrm>
              <a:off x="4799873" y="3361302"/>
              <a:ext cx="441300" cy="1024695"/>
              <a:chOff x="4799873" y="3361302"/>
              <a:chExt cx="441300" cy="1024695"/>
            </a:xfrm>
          </p:grpSpPr>
          <p:sp>
            <p:nvSpPr>
              <p:cNvPr id="3895" name="Google Shape;3895;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56"/>
            <p:cNvGrpSpPr/>
            <p:nvPr/>
          </p:nvGrpSpPr>
          <p:grpSpPr>
            <a:xfrm>
              <a:off x="5280360" y="3361302"/>
              <a:ext cx="441300" cy="1024695"/>
              <a:chOff x="5280360" y="3361302"/>
              <a:chExt cx="441300" cy="1024695"/>
            </a:xfrm>
          </p:grpSpPr>
          <p:sp>
            <p:nvSpPr>
              <p:cNvPr id="3902" name="Google Shape;3902;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908" name="Google Shape;3908;p56"/>
          <p:cNvGraphicFramePr/>
          <p:nvPr/>
        </p:nvGraphicFramePr>
        <p:xfrm>
          <a:off x="711088" y="2130461"/>
          <a:ext cx="2403600" cy="881400"/>
        </p:xfrm>
        <a:graphic>
          <a:graphicData uri="http://schemas.openxmlformats.org/drawingml/2006/table">
            <a:tbl>
              <a:tblPr>
                <a:noFill/>
                <a:tableStyleId>{3CA70C82-5154-43B4-A271-D50C04AE20CA}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09" name="Google Shape;3909;p56"/>
          <p:cNvGrpSpPr/>
          <p:nvPr/>
        </p:nvGrpSpPr>
        <p:grpSpPr>
          <a:xfrm>
            <a:off x="712613" y="3180186"/>
            <a:ext cx="2403614" cy="1005900"/>
            <a:chOff x="726450" y="3372825"/>
            <a:chExt cx="2403614" cy="1005900"/>
          </a:xfrm>
        </p:grpSpPr>
        <p:grpSp>
          <p:nvGrpSpPr>
            <p:cNvPr id="3910" name="Google Shape;3910;p56"/>
            <p:cNvGrpSpPr/>
            <p:nvPr/>
          </p:nvGrpSpPr>
          <p:grpSpPr>
            <a:xfrm>
              <a:off x="726450" y="3696000"/>
              <a:ext cx="2403614" cy="500898"/>
              <a:chOff x="726450" y="3696000"/>
              <a:chExt cx="2403614" cy="500898"/>
            </a:xfrm>
          </p:grpSpPr>
          <p:sp>
            <p:nvSpPr>
              <p:cNvPr id="3911" name="Google Shape;3911;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2" name="Google Shape;3912;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13" name="Google Shape;3913;p56"/>
            <p:cNvGrpSpPr/>
            <p:nvPr/>
          </p:nvGrpSpPr>
          <p:grpSpPr>
            <a:xfrm>
              <a:off x="1348050" y="3372825"/>
              <a:ext cx="1720425" cy="1005900"/>
              <a:chOff x="1348050" y="3372825"/>
              <a:chExt cx="1720425" cy="1005900"/>
            </a:xfrm>
          </p:grpSpPr>
          <p:sp>
            <p:nvSpPr>
              <p:cNvPr id="3914" name="Google Shape;3914;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5" name="Google Shape;3915;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6" name="Google Shape;3916;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7" name="Google Shape;3917;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8" name="Google Shape;3918;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19" name="Google Shape;3919;p56"/>
            <p:cNvGrpSpPr/>
            <p:nvPr/>
          </p:nvGrpSpPr>
          <p:grpSpPr>
            <a:xfrm>
              <a:off x="1455707" y="3731058"/>
              <a:ext cx="1491150" cy="417657"/>
              <a:chOff x="1455707" y="3731058"/>
              <a:chExt cx="1491150" cy="417657"/>
            </a:xfrm>
          </p:grpSpPr>
          <p:grpSp>
            <p:nvGrpSpPr>
              <p:cNvPr id="3920" name="Google Shape;3920;p56"/>
              <p:cNvGrpSpPr/>
              <p:nvPr/>
            </p:nvGrpSpPr>
            <p:grpSpPr>
              <a:xfrm>
                <a:off x="1472938" y="3745828"/>
                <a:ext cx="72126" cy="53788"/>
                <a:chOff x="1472938" y="3745828"/>
                <a:chExt cx="72126" cy="53788"/>
              </a:xfrm>
            </p:grpSpPr>
            <p:sp>
              <p:nvSpPr>
                <p:cNvPr id="3921" name="Google Shape;3921;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56"/>
              <p:cNvGrpSpPr/>
              <p:nvPr/>
            </p:nvGrpSpPr>
            <p:grpSpPr>
              <a:xfrm>
                <a:off x="1819181" y="4089633"/>
                <a:ext cx="72126" cy="53788"/>
                <a:chOff x="1819181" y="4089633"/>
                <a:chExt cx="72126" cy="53788"/>
              </a:xfrm>
            </p:grpSpPr>
            <p:sp>
              <p:nvSpPr>
                <p:cNvPr id="3924" name="Google Shape;3924;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56"/>
              <p:cNvGrpSpPr/>
              <p:nvPr/>
            </p:nvGrpSpPr>
            <p:grpSpPr>
              <a:xfrm>
                <a:off x="1455707" y="4084171"/>
                <a:ext cx="64321" cy="64544"/>
                <a:chOff x="1455707" y="4084171"/>
                <a:chExt cx="64321" cy="64544"/>
              </a:xfrm>
            </p:grpSpPr>
            <p:sp>
              <p:nvSpPr>
                <p:cNvPr id="3927" name="Google Shape;3927;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6"/>
              <p:cNvGrpSpPr/>
              <p:nvPr/>
            </p:nvGrpSpPr>
            <p:grpSpPr>
              <a:xfrm>
                <a:off x="1818610" y="3731058"/>
                <a:ext cx="64321" cy="64544"/>
                <a:chOff x="1818610" y="3731058"/>
                <a:chExt cx="64321" cy="64544"/>
              </a:xfrm>
            </p:grpSpPr>
            <p:sp>
              <p:nvSpPr>
                <p:cNvPr id="3930" name="Google Shape;3930;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6"/>
              <p:cNvGrpSpPr/>
              <p:nvPr/>
            </p:nvGrpSpPr>
            <p:grpSpPr>
              <a:xfrm>
                <a:off x="2172491" y="4089633"/>
                <a:ext cx="72126" cy="53788"/>
                <a:chOff x="2172491" y="4089633"/>
                <a:chExt cx="72126" cy="53788"/>
              </a:xfrm>
            </p:grpSpPr>
            <p:sp>
              <p:nvSpPr>
                <p:cNvPr id="3933" name="Google Shape;3933;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56"/>
              <p:cNvGrpSpPr/>
              <p:nvPr/>
            </p:nvGrpSpPr>
            <p:grpSpPr>
              <a:xfrm>
                <a:off x="2171920" y="3731058"/>
                <a:ext cx="64321" cy="64544"/>
                <a:chOff x="2171920" y="3731058"/>
                <a:chExt cx="64321" cy="64544"/>
              </a:xfrm>
            </p:grpSpPr>
            <p:sp>
              <p:nvSpPr>
                <p:cNvPr id="3936" name="Google Shape;3936;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56"/>
              <p:cNvGrpSpPr/>
              <p:nvPr/>
            </p:nvGrpSpPr>
            <p:grpSpPr>
              <a:xfrm>
                <a:off x="2874730" y="3745828"/>
                <a:ext cx="72126" cy="53788"/>
                <a:chOff x="2874730" y="3745828"/>
                <a:chExt cx="72126" cy="53788"/>
              </a:xfrm>
            </p:grpSpPr>
            <p:sp>
              <p:nvSpPr>
                <p:cNvPr id="3939" name="Google Shape;3939;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56"/>
              <p:cNvGrpSpPr/>
              <p:nvPr/>
            </p:nvGrpSpPr>
            <p:grpSpPr>
              <a:xfrm>
                <a:off x="2878589" y="4081481"/>
                <a:ext cx="64321" cy="64544"/>
                <a:chOff x="2878589" y="4081481"/>
                <a:chExt cx="64321" cy="64544"/>
              </a:xfrm>
            </p:grpSpPr>
            <p:sp>
              <p:nvSpPr>
                <p:cNvPr id="3942" name="Google Shape;3942;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6"/>
              <p:cNvGrpSpPr/>
              <p:nvPr/>
            </p:nvGrpSpPr>
            <p:grpSpPr>
              <a:xfrm>
                <a:off x="2525796" y="4089633"/>
                <a:ext cx="72126" cy="53788"/>
                <a:chOff x="2525796" y="4089633"/>
                <a:chExt cx="72126" cy="53788"/>
              </a:xfrm>
            </p:grpSpPr>
            <p:sp>
              <p:nvSpPr>
                <p:cNvPr id="3945" name="Google Shape;3945;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56"/>
              <p:cNvGrpSpPr/>
              <p:nvPr/>
            </p:nvGrpSpPr>
            <p:grpSpPr>
              <a:xfrm>
                <a:off x="2525225" y="3731058"/>
                <a:ext cx="64321" cy="64544"/>
                <a:chOff x="2525225" y="3731058"/>
                <a:chExt cx="64321" cy="64544"/>
              </a:xfrm>
            </p:grpSpPr>
            <p:sp>
              <p:nvSpPr>
                <p:cNvPr id="3948" name="Google Shape;3948;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grpSp>
        <p:nvGrpSpPr>
          <p:cNvPr id="3954" name="Google Shape;3954;p57"/>
          <p:cNvGrpSpPr/>
          <p:nvPr/>
        </p:nvGrpSpPr>
        <p:grpSpPr>
          <a:xfrm>
            <a:off x="5780153" y="1859606"/>
            <a:ext cx="671400" cy="674856"/>
            <a:chOff x="5780148" y="1859605"/>
            <a:chExt cx="671400" cy="674856"/>
          </a:xfrm>
        </p:grpSpPr>
        <p:sp>
          <p:nvSpPr>
            <p:cNvPr id="3955" name="Google Shape;3955;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57"/>
          <p:cNvGrpSpPr/>
          <p:nvPr/>
        </p:nvGrpSpPr>
        <p:grpSpPr>
          <a:xfrm>
            <a:off x="716996" y="971307"/>
            <a:ext cx="845921" cy="690752"/>
            <a:chOff x="732428" y="1198513"/>
            <a:chExt cx="845921" cy="690752"/>
          </a:xfrm>
        </p:grpSpPr>
        <p:grpSp>
          <p:nvGrpSpPr>
            <p:cNvPr id="3960" name="Google Shape;3960;p57"/>
            <p:cNvGrpSpPr/>
            <p:nvPr/>
          </p:nvGrpSpPr>
          <p:grpSpPr>
            <a:xfrm>
              <a:off x="823030" y="1198513"/>
              <a:ext cx="755319" cy="690752"/>
              <a:chOff x="823030" y="1198513"/>
              <a:chExt cx="755319" cy="690752"/>
            </a:xfrm>
          </p:grpSpPr>
          <p:sp>
            <p:nvSpPr>
              <p:cNvPr id="3961" name="Google Shape;3961;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7"/>
            <p:cNvGrpSpPr/>
            <p:nvPr/>
          </p:nvGrpSpPr>
          <p:grpSpPr>
            <a:xfrm>
              <a:off x="732428" y="1239937"/>
              <a:ext cx="739912" cy="607886"/>
              <a:chOff x="732428" y="1239937"/>
              <a:chExt cx="739912" cy="607886"/>
            </a:xfrm>
          </p:grpSpPr>
          <p:sp>
            <p:nvSpPr>
              <p:cNvPr id="3964" name="Google Shape;3964;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7"/>
            <p:cNvGrpSpPr/>
            <p:nvPr/>
          </p:nvGrpSpPr>
          <p:grpSpPr>
            <a:xfrm>
              <a:off x="732428" y="1277018"/>
              <a:ext cx="702832" cy="533758"/>
              <a:chOff x="732428" y="1277018"/>
              <a:chExt cx="702832" cy="533758"/>
            </a:xfrm>
          </p:grpSpPr>
          <p:sp>
            <p:nvSpPr>
              <p:cNvPr id="3967" name="Google Shape;3967;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7"/>
            <p:cNvGrpSpPr/>
            <p:nvPr/>
          </p:nvGrpSpPr>
          <p:grpSpPr>
            <a:xfrm>
              <a:off x="931170" y="1306653"/>
              <a:ext cx="647179" cy="474455"/>
              <a:chOff x="931170" y="1306653"/>
              <a:chExt cx="647179" cy="474455"/>
            </a:xfrm>
          </p:grpSpPr>
          <p:sp>
            <p:nvSpPr>
              <p:cNvPr id="3970" name="Google Shape;3970;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57"/>
          <p:cNvGrpSpPr/>
          <p:nvPr/>
        </p:nvGrpSpPr>
        <p:grpSpPr>
          <a:xfrm>
            <a:off x="3948605" y="971313"/>
            <a:ext cx="634656" cy="699982"/>
            <a:chOff x="5985650" y="2860025"/>
            <a:chExt cx="1396075" cy="1539775"/>
          </a:xfrm>
        </p:grpSpPr>
        <p:sp>
          <p:nvSpPr>
            <p:cNvPr id="3974" name="Google Shape;3974;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57"/>
          <p:cNvGrpSpPr/>
          <p:nvPr/>
        </p:nvGrpSpPr>
        <p:grpSpPr>
          <a:xfrm>
            <a:off x="4704254" y="971307"/>
            <a:ext cx="725845" cy="699975"/>
            <a:chOff x="4249973" y="1201875"/>
            <a:chExt cx="1958568" cy="1888762"/>
          </a:xfrm>
        </p:grpSpPr>
        <p:sp>
          <p:nvSpPr>
            <p:cNvPr id="4007" name="Google Shape;4007;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8" name="Google Shape;4008;p57"/>
            <p:cNvGrpSpPr/>
            <p:nvPr/>
          </p:nvGrpSpPr>
          <p:grpSpPr>
            <a:xfrm>
              <a:off x="5853086" y="1789142"/>
              <a:ext cx="355454" cy="1048099"/>
              <a:chOff x="5576108" y="2016725"/>
              <a:chExt cx="565200" cy="1666560"/>
            </a:xfrm>
          </p:grpSpPr>
          <p:sp>
            <p:nvSpPr>
              <p:cNvPr id="4009" name="Google Shape;4009;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0" name="Google Shape;4010;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57"/>
            <p:cNvGrpSpPr/>
            <p:nvPr/>
          </p:nvGrpSpPr>
          <p:grpSpPr>
            <a:xfrm>
              <a:off x="4869455" y="2691676"/>
              <a:ext cx="1013897" cy="398961"/>
              <a:chOff x="4012057" y="3451825"/>
              <a:chExt cx="1612175" cy="634379"/>
            </a:xfrm>
          </p:grpSpPr>
          <p:sp>
            <p:nvSpPr>
              <p:cNvPr id="4012" name="Google Shape;4012;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3" name="Google Shape;4013;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57"/>
            <p:cNvGrpSpPr/>
            <p:nvPr/>
          </p:nvGrpSpPr>
          <p:grpSpPr>
            <a:xfrm>
              <a:off x="4276937" y="2155961"/>
              <a:ext cx="651965" cy="891358"/>
              <a:chOff x="3069908" y="2599997"/>
              <a:chExt cx="1036675" cy="1417328"/>
            </a:xfrm>
          </p:grpSpPr>
          <p:sp>
            <p:nvSpPr>
              <p:cNvPr id="4015" name="Google Shape;4015;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6" name="Google Shape;4016;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7"/>
            <p:cNvGrpSpPr/>
            <p:nvPr/>
          </p:nvGrpSpPr>
          <p:grpSpPr>
            <a:xfrm>
              <a:off x="5054918" y="1201875"/>
              <a:ext cx="999548" cy="602711"/>
              <a:chOff x="4306958" y="1082925"/>
              <a:chExt cx="1589359" cy="958358"/>
            </a:xfrm>
          </p:grpSpPr>
          <p:sp>
            <p:nvSpPr>
              <p:cNvPr id="4018" name="Google Shape;4018;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9" name="Google Shape;4019;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57"/>
            <p:cNvGrpSpPr/>
            <p:nvPr/>
          </p:nvGrpSpPr>
          <p:grpSpPr>
            <a:xfrm>
              <a:off x="4249973" y="1303451"/>
              <a:ext cx="799317" cy="841334"/>
              <a:chOff x="3027033" y="1244439"/>
              <a:chExt cx="1270977" cy="1337786"/>
            </a:xfrm>
          </p:grpSpPr>
          <p:sp>
            <p:nvSpPr>
              <p:cNvPr id="4021" name="Google Shape;4021;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22" name="Google Shape;4022;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57"/>
          <p:cNvGrpSpPr/>
          <p:nvPr/>
        </p:nvGrpSpPr>
        <p:grpSpPr>
          <a:xfrm>
            <a:off x="4057119" y="1858087"/>
            <a:ext cx="750769" cy="683784"/>
            <a:chOff x="4204684" y="2104422"/>
            <a:chExt cx="699822" cy="637382"/>
          </a:xfrm>
        </p:grpSpPr>
        <p:grpSp>
          <p:nvGrpSpPr>
            <p:cNvPr id="4024" name="Google Shape;4024;p57"/>
            <p:cNvGrpSpPr/>
            <p:nvPr/>
          </p:nvGrpSpPr>
          <p:grpSpPr>
            <a:xfrm>
              <a:off x="4204684" y="2430067"/>
              <a:ext cx="342957" cy="311738"/>
              <a:chOff x="4204684" y="2430067"/>
              <a:chExt cx="342957" cy="311738"/>
            </a:xfrm>
          </p:grpSpPr>
          <p:sp>
            <p:nvSpPr>
              <p:cNvPr id="4025" name="Google Shape;4025;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4561586" y="2430067"/>
              <a:ext cx="342920" cy="311738"/>
              <a:chOff x="4561586" y="2430067"/>
              <a:chExt cx="342920" cy="311738"/>
            </a:xfrm>
          </p:grpSpPr>
          <p:sp>
            <p:nvSpPr>
              <p:cNvPr id="4028" name="Google Shape;4028;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57"/>
            <p:cNvGrpSpPr/>
            <p:nvPr/>
          </p:nvGrpSpPr>
          <p:grpSpPr>
            <a:xfrm>
              <a:off x="4561586" y="2104422"/>
              <a:ext cx="342920" cy="311738"/>
              <a:chOff x="4561586" y="2104422"/>
              <a:chExt cx="342920" cy="311738"/>
            </a:xfrm>
          </p:grpSpPr>
          <p:sp>
            <p:nvSpPr>
              <p:cNvPr id="4031" name="Google Shape;4031;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7"/>
            <p:cNvGrpSpPr/>
            <p:nvPr/>
          </p:nvGrpSpPr>
          <p:grpSpPr>
            <a:xfrm>
              <a:off x="4204684" y="2104422"/>
              <a:ext cx="342957" cy="311664"/>
              <a:chOff x="4204684" y="2104422"/>
              <a:chExt cx="342957" cy="311664"/>
            </a:xfrm>
          </p:grpSpPr>
          <p:sp>
            <p:nvSpPr>
              <p:cNvPr id="4034" name="Google Shape;4034;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4036;p57"/>
          <p:cNvGrpSpPr/>
          <p:nvPr/>
        </p:nvGrpSpPr>
        <p:grpSpPr>
          <a:xfrm>
            <a:off x="5521552" y="971301"/>
            <a:ext cx="660591" cy="688867"/>
            <a:chOff x="5830645" y="1267368"/>
            <a:chExt cx="530340" cy="553040"/>
          </a:xfrm>
        </p:grpSpPr>
        <p:sp>
          <p:nvSpPr>
            <p:cNvPr id="4037" name="Google Shape;4037;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4038;p57"/>
            <p:cNvGrpSpPr/>
            <p:nvPr/>
          </p:nvGrpSpPr>
          <p:grpSpPr>
            <a:xfrm>
              <a:off x="5830645" y="1267368"/>
              <a:ext cx="259743" cy="269909"/>
              <a:chOff x="5830645" y="1267368"/>
              <a:chExt cx="259743" cy="269909"/>
            </a:xfrm>
          </p:grpSpPr>
          <p:sp>
            <p:nvSpPr>
              <p:cNvPr id="4039" name="Google Shape;4039;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6101293" y="1267368"/>
              <a:ext cx="259692" cy="269909"/>
              <a:chOff x="6101293" y="1267368"/>
              <a:chExt cx="259692" cy="269909"/>
            </a:xfrm>
          </p:grpSpPr>
          <p:sp>
            <p:nvSpPr>
              <p:cNvPr id="4042" name="Google Shape;4042;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5830645" y="1550500"/>
              <a:ext cx="259692" cy="269909"/>
              <a:chOff x="5830645" y="1550500"/>
              <a:chExt cx="259692" cy="269909"/>
            </a:xfrm>
          </p:grpSpPr>
          <p:sp>
            <p:nvSpPr>
              <p:cNvPr id="4045" name="Google Shape;4045;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6101293" y="1550500"/>
              <a:ext cx="259692" cy="269909"/>
              <a:chOff x="6101293" y="1550500"/>
              <a:chExt cx="259692" cy="269909"/>
            </a:xfrm>
          </p:grpSpPr>
          <p:sp>
            <p:nvSpPr>
              <p:cNvPr id="4048" name="Google Shape;4048;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0" name="Google Shape;4050;p57"/>
          <p:cNvGrpSpPr/>
          <p:nvPr/>
        </p:nvGrpSpPr>
        <p:grpSpPr>
          <a:xfrm>
            <a:off x="723705" y="1861761"/>
            <a:ext cx="697154" cy="679574"/>
            <a:chOff x="2679875" y="2361475"/>
            <a:chExt cx="780425" cy="760575"/>
          </a:xfrm>
        </p:grpSpPr>
        <p:sp>
          <p:nvSpPr>
            <p:cNvPr id="4051" name="Google Shape;4051;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57"/>
          <p:cNvGrpSpPr/>
          <p:nvPr/>
        </p:nvGrpSpPr>
        <p:grpSpPr>
          <a:xfrm>
            <a:off x="3122864" y="971353"/>
            <a:ext cx="735829" cy="684547"/>
            <a:chOff x="3351965" y="1148808"/>
            <a:chExt cx="750770" cy="698375"/>
          </a:xfrm>
        </p:grpSpPr>
        <p:grpSp>
          <p:nvGrpSpPr>
            <p:cNvPr id="4058" name="Google Shape;4058;p57"/>
            <p:cNvGrpSpPr/>
            <p:nvPr/>
          </p:nvGrpSpPr>
          <p:grpSpPr>
            <a:xfrm>
              <a:off x="3586796" y="1148808"/>
              <a:ext cx="294857" cy="286830"/>
              <a:chOff x="3750225" y="1774000"/>
              <a:chExt cx="149575" cy="145525"/>
            </a:xfrm>
          </p:grpSpPr>
          <p:sp>
            <p:nvSpPr>
              <p:cNvPr id="4059" name="Google Shape;4059;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57"/>
            <p:cNvGrpSpPr/>
            <p:nvPr/>
          </p:nvGrpSpPr>
          <p:grpSpPr>
            <a:xfrm>
              <a:off x="3779245" y="1375768"/>
              <a:ext cx="323490" cy="286978"/>
              <a:chOff x="3847850" y="1889150"/>
              <a:chExt cx="164100" cy="145600"/>
            </a:xfrm>
          </p:grpSpPr>
          <p:sp>
            <p:nvSpPr>
              <p:cNvPr id="4062" name="Google Shape;4062;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57"/>
            <p:cNvGrpSpPr/>
            <p:nvPr/>
          </p:nvGrpSpPr>
          <p:grpSpPr>
            <a:xfrm>
              <a:off x="3351965" y="1330435"/>
              <a:ext cx="295449" cy="285401"/>
              <a:chOff x="3631100" y="1866150"/>
              <a:chExt cx="149875" cy="144800"/>
            </a:xfrm>
          </p:grpSpPr>
          <p:sp>
            <p:nvSpPr>
              <p:cNvPr id="4065" name="Google Shape;4065;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57"/>
            <p:cNvGrpSpPr/>
            <p:nvPr/>
          </p:nvGrpSpPr>
          <p:grpSpPr>
            <a:xfrm>
              <a:off x="3548208" y="1560352"/>
              <a:ext cx="294808" cy="286830"/>
              <a:chOff x="3730650" y="1982800"/>
              <a:chExt cx="149550" cy="145525"/>
            </a:xfrm>
          </p:grpSpPr>
          <p:sp>
            <p:nvSpPr>
              <p:cNvPr id="4068" name="Google Shape;4068;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0" name="Google Shape;4070;p57"/>
          <p:cNvGrpSpPr/>
          <p:nvPr/>
        </p:nvGrpSpPr>
        <p:grpSpPr>
          <a:xfrm>
            <a:off x="7624517" y="971307"/>
            <a:ext cx="804565" cy="677795"/>
            <a:chOff x="7636443" y="1204988"/>
            <a:chExt cx="804565" cy="677795"/>
          </a:xfrm>
        </p:grpSpPr>
        <p:grpSp>
          <p:nvGrpSpPr>
            <p:cNvPr id="4071" name="Google Shape;4071;p57"/>
            <p:cNvGrpSpPr/>
            <p:nvPr/>
          </p:nvGrpSpPr>
          <p:grpSpPr>
            <a:xfrm>
              <a:off x="7636443" y="1509705"/>
              <a:ext cx="804565" cy="373078"/>
              <a:chOff x="7636443" y="1509705"/>
              <a:chExt cx="804565" cy="373078"/>
            </a:xfrm>
          </p:grpSpPr>
          <p:sp>
            <p:nvSpPr>
              <p:cNvPr id="4072" name="Google Shape;4072;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57"/>
            <p:cNvGrpSpPr/>
            <p:nvPr/>
          </p:nvGrpSpPr>
          <p:grpSpPr>
            <a:xfrm>
              <a:off x="7636443" y="1408133"/>
              <a:ext cx="804565" cy="373078"/>
              <a:chOff x="7636443" y="1408133"/>
              <a:chExt cx="804565" cy="373078"/>
            </a:xfrm>
          </p:grpSpPr>
          <p:sp>
            <p:nvSpPr>
              <p:cNvPr id="4075" name="Google Shape;4075;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57"/>
            <p:cNvGrpSpPr/>
            <p:nvPr/>
          </p:nvGrpSpPr>
          <p:grpSpPr>
            <a:xfrm>
              <a:off x="7636443" y="1306560"/>
              <a:ext cx="804565" cy="373078"/>
              <a:chOff x="7636443" y="1306560"/>
              <a:chExt cx="804565" cy="373078"/>
            </a:xfrm>
          </p:grpSpPr>
          <p:sp>
            <p:nvSpPr>
              <p:cNvPr id="4078" name="Google Shape;4078;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57"/>
            <p:cNvGrpSpPr/>
            <p:nvPr/>
          </p:nvGrpSpPr>
          <p:grpSpPr>
            <a:xfrm>
              <a:off x="7636443" y="1204988"/>
              <a:ext cx="804565" cy="373078"/>
              <a:chOff x="7636443" y="1204988"/>
              <a:chExt cx="804565" cy="373078"/>
            </a:xfrm>
          </p:grpSpPr>
          <p:sp>
            <p:nvSpPr>
              <p:cNvPr id="4081" name="Google Shape;4081;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3" name="Google Shape;4083;p57"/>
          <p:cNvGrpSpPr/>
          <p:nvPr/>
        </p:nvGrpSpPr>
        <p:grpSpPr>
          <a:xfrm>
            <a:off x="4963363" y="1878721"/>
            <a:ext cx="661339" cy="661188"/>
            <a:chOff x="3990000" y="975400"/>
            <a:chExt cx="3934200" cy="3933300"/>
          </a:xfrm>
        </p:grpSpPr>
        <p:sp>
          <p:nvSpPr>
            <p:cNvPr id="4084" name="Google Shape;4084;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6607011" y="1857359"/>
            <a:ext cx="868881" cy="684241"/>
            <a:chOff x="6598259" y="2078634"/>
            <a:chExt cx="868881" cy="684241"/>
          </a:xfrm>
        </p:grpSpPr>
        <p:sp>
          <p:nvSpPr>
            <p:cNvPr id="4089" name="Google Shape;4089;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57"/>
            <p:cNvGrpSpPr/>
            <p:nvPr/>
          </p:nvGrpSpPr>
          <p:grpSpPr>
            <a:xfrm>
              <a:off x="6808175" y="2078634"/>
              <a:ext cx="452229" cy="684241"/>
              <a:chOff x="6808175" y="2078634"/>
              <a:chExt cx="452229" cy="684241"/>
            </a:xfrm>
          </p:grpSpPr>
          <p:sp>
            <p:nvSpPr>
              <p:cNvPr id="4096" name="Google Shape;4096;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2" name="Google Shape;4102;p57"/>
              <p:cNvGrpSpPr/>
              <p:nvPr/>
            </p:nvGrpSpPr>
            <p:grpSpPr>
              <a:xfrm>
                <a:off x="6821586" y="2078634"/>
                <a:ext cx="426871" cy="684241"/>
                <a:chOff x="6821586" y="2078634"/>
                <a:chExt cx="426871" cy="684241"/>
              </a:xfrm>
            </p:grpSpPr>
            <p:grpSp>
              <p:nvGrpSpPr>
                <p:cNvPr id="4103" name="Google Shape;4103;p57"/>
                <p:cNvGrpSpPr/>
                <p:nvPr/>
              </p:nvGrpSpPr>
              <p:grpSpPr>
                <a:xfrm>
                  <a:off x="6821586" y="2078634"/>
                  <a:ext cx="426871" cy="684241"/>
                  <a:chOff x="6821586" y="2078634"/>
                  <a:chExt cx="426871" cy="684241"/>
                </a:xfrm>
              </p:grpSpPr>
              <p:sp>
                <p:nvSpPr>
                  <p:cNvPr id="4104" name="Google Shape;4104;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3" name="Google Shape;4123;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9" name="Google Shape;4129;p57"/>
          <p:cNvGrpSpPr/>
          <p:nvPr/>
        </p:nvGrpSpPr>
        <p:grpSpPr>
          <a:xfrm>
            <a:off x="716994" y="3531369"/>
            <a:ext cx="1340789" cy="640830"/>
            <a:chOff x="238125" y="1151100"/>
            <a:chExt cx="7139450" cy="3412300"/>
          </a:xfrm>
        </p:grpSpPr>
        <p:sp>
          <p:nvSpPr>
            <p:cNvPr id="4130" name="Google Shape;4130;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5584217" y="2734650"/>
            <a:ext cx="985357" cy="585764"/>
            <a:chOff x="5145061" y="2881789"/>
            <a:chExt cx="1107641" cy="658458"/>
          </a:xfrm>
        </p:grpSpPr>
        <p:grpSp>
          <p:nvGrpSpPr>
            <p:cNvPr id="4143" name="Google Shape;4143;p57"/>
            <p:cNvGrpSpPr/>
            <p:nvPr/>
          </p:nvGrpSpPr>
          <p:grpSpPr>
            <a:xfrm>
              <a:off x="5722989" y="3244587"/>
              <a:ext cx="529713" cy="295659"/>
              <a:chOff x="5722989" y="3244587"/>
              <a:chExt cx="529713" cy="295659"/>
            </a:xfrm>
          </p:grpSpPr>
          <p:sp>
            <p:nvSpPr>
              <p:cNvPr id="4144" name="Google Shape;4144;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45" name="Google Shape;4145;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46" name="Google Shape;4146;p57"/>
            <p:cNvGrpSpPr/>
            <p:nvPr/>
          </p:nvGrpSpPr>
          <p:grpSpPr>
            <a:xfrm>
              <a:off x="5145061" y="3244587"/>
              <a:ext cx="536807" cy="295659"/>
              <a:chOff x="5145061" y="3244587"/>
              <a:chExt cx="536807" cy="295659"/>
            </a:xfrm>
          </p:grpSpPr>
          <p:sp>
            <p:nvSpPr>
              <p:cNvPr id="4147" name="Google Shape;4147;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48" name="Google Shape;4148;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49" name="Google Shape;4149;p57"/>
            <p:cNvGrpSpPr/>
            <p:nvPr/>
          </p:nvGrpSpPr>
          <p:grpSpPr>
            <a:xfrm>
              <a:off x="5341327" y="2898245"/>
              <a:ext cx="532309" cy="614891"/>
              <a:chOff x="5341327" y="2898245"/>
              <a:chExt cx="532309" cy="614891"/>
            </a:xfrm>
          </p:grpSpPr>
          <p:sp>
            <p:nvSpPr>
              <p:cNvPr id="4150" name="Google Shape;4150;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1" name="Google Shape;4151;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52" name="Google Shape;4152;p57"/>
            <p:cNvGrpSpPr/>
            <p:nvPr/>
          </p:nvGrpSpPr>
          <p:grpSpPr>
            <a:xfrm>
              <a:off x="5532290" y="2881789"/>
              <a:ext cx="620516" cy="305456"/>
              <a:chOff x="5532290" y="2881789"/>
              <a:chExt cx="620516" cy="305456"/>
            </a:xfrm>
          </p:grpSpPr>
          <p:sp>
            <p:nvSpPr>
              <p:cNvPr id="4153" name="Google Shape;4153;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4" name="Google Shape;4154;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55" name="Google Shape;4155;p57"/>
          <p:cNvGrpSpPr/>
          <p:nvPr/>
        </p:nvGrpSpPr>
        <p:grpSpPr>
          <a:xfrm>
            <a:off x="8163140" y="3526708"/>
            <a:ext cx="269068" cy="645491"/>
            <a:chOff x="7026852" y="3311869"/>
            <a:chExt cx="434331" cy="1041954"/>
          </a:xfrm>
        </p:grpSpPr>
        <p:sp>
          <p:nvSpPr>
            <p:cNvPr id="4156" name="Google Shape;4156;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57"/>
          <p:cNvGrpSpPr/>
          <p:nvPr/>
        </p:nvGrpSpPr>
        <p:grpSpPr>
          <a:xfrm>
            <a:off x="6179721" y="3565945"/>
            <a:ext cx="293882" cy="293836"/>
            <a:chOff x="4873519" y="3311869"/>
            <a:chExt cx="499374" cy="499296"/>
          </a:xfrm>
        </p:grpSpPr>
        <p:sp>
          <p:nvSpPr>
            <p:cNvPr id="4160" name="Google Shape;4160;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57"/>
          <p:cNvGrpSpPr/>
          <p:nvPr/>
        </p:nvGrpSpPr>
        <p:grpSpPr>
          <a:xfrm>
            <a:off x="6179721" y="3878317"/>
            <a:ext cx="293882" cy="293882"/>
            <a:chOff x="4873519" y="3875839"/>
            <a:chExt cx="499374" cy="499374"/>
          </a:xfrm>
        </p:grpSpPr>
        <p:sp>
          <p:nvSpPr>
            <p:cNvPr id="4163" name="Google Shape;4163;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57"/>
          <p:cNvGrpSpPr/>
          <p:nvPr/>
        </p:nvGrpSpPr>
        <p:grpSpPr>
          <a:xfrm>
            <a:off x="2410248" y="1850269"/>
            <a:ext cx="698104" cy="698208"/>
            <a:chOff x="2565073" y="2075876"/>
            <a:chExt cx="672482" cy="672518"/>
          </a:xfrm>
        </p:grpSpPr>
        <p:sp>
          <p:nvSpPr>
            <p:cNvPr id="4166" name="Google Shape;4166;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7"/>
          <p:cNvGrpSpPr/>
          <p:nvPr/>
        </p:nvGrpSpPr>
        <p:grpSpPr>
          <a:xfrm>
            <a:off x="5633660" y="3534870"/>
            <a:ext cx="438354" cy="637329"/>
            <a:chOff x="1697726" y="3244179"/>
            <a:chExt cx="788124" cy="1146069"/>
          </a:xfrm>
        </p:grpSpPr>
        <p:sp>
          <p:nvSpPr>
            <p:cNvPr id="4173" name="Google Shape;4173;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57"/>
          <p:cNvGrpSpPr/>
          <p:nvPr/>
        </p:nvGrpSpPr>
        <p:grpSpPr>
          <a:xfrm>
            <a:off x="7634874" y="1863232"/>
            <a:ext cx="799565" cy="670282"/>
            <a:chOff x="7617850" y="2063282"/>
            <a:chExt cx="799565" cy="670282"/>
          </a:xfrm>
        </p:grpSpPr>
        <p:cxnSp>
          <p:nvCxnSpPr>
            <p:cNvPr id="4177" name="Google Shape;4177;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78" name="Google Shape;4178;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79" name="Google Shape;4179;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0" name="Google Shape;4180;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1" name="Google Shape;4181;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82" name="Google Shape;4182;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83" name="Google Shape;4183;p57"/>
            <p:cNvGrpSpPr/>
            <p:nvPr/>
          </p:nvGrpSpPr>
          <p:grpSpPr>
            <a:xfrm>
              <a:off x="7734309" y="2063282"/>
              <a:ext cx="570957" cy="620095"/>
              <a:chOff x="7734309" y="2063282"/>
              <a:chExt cx="570957" cy="620095"/>
            </a:xfrm>
          </p:grpSpPr>
          <p:grpSp>
            <p:nvGrpSpPr>
              <p:cNvPr id="4184" name="Google Shape;4184;p57"/>
              <p:cNvGrpSpPr/>
              <p:nvPr/>
            </p:nvGrpSpPr>
            <p:grpSpPr>
              <a:xfrm>
                <a:off x="8031573" y="2063282"/>
                <a:ext cx="273693" cy="620095"/>
                <a:chOff x="8031573" y="2063282"/>
                <a:chExt cx="273693" cy="620095"/>
              </a:xfrm>
            </p:grpSpPr>
            <p:sp>
              <p:nvSpPr>
                <p:cNvPr id="4185" name="Google Shape;4185;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7"/>
              <p:cNvGrpSpPr/>
              <p:nvPr/>
            </p:nvGrpSpPr>
            <p:grpSpPr>
              <a:xfrm flipH="1">
                <a:off x="7734309" y="2063282"/>
                <a:ext cx="273693" cy="620095"/>
                <a:chOff x="8031573" y="2063282"/>
                <a:chExt cx="273693" cy="620095"/>
              </a:xfrm>
            </p:grpSpPr>
            <p:sp>
              <p:nvSpPr>
                <p:cNvPr id="4190" name="Google Shape;4190;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94" name="Google Shape;4194;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57"/>
          <p:cNvGrpSpPr/>
          <p:nvPr/>
        </p:nvGrpSpPr>
        <p:grpSpPr>
          <a:xfrm>
            <a:off x="7821480" y="2716716"/>
            <a:ext cx="602567" cy="601884"/>
            <a:chOff x="1186975" y="238125"/>
            <a:chExt cx="5244275" cy="5238325"/>
          </a:xfrm>
        </p:grpSpPr>
        <p:sp>
          <p:nvSpPr>
            <p:cNvPr id="4197" name="Google Shape;4197;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57"/>
          <p:cNvGrpSpPr/>
          <p:nvPr/>
        </p:nvGrpSpPr>
        <p:grpSpPr>
          <a:xfrm>
            <a:off x="3264218" y="1856199"/>
            <a:ext cx="651848" cy="687338"/>
            <a:chOff x="3400515" y="2056248"/>
            <a:chExt cx="698134" cy="735987"/>
          </a:xfrm>
        </p:grpSpPr>
        <p:grpSp>
          <p:nvGrpSpPr>
            <p:cNvPr id="4202" name="Google Shape;4202;p57"/>
            <p:cNvGrpSpPr/>
            <p:nvPr/>
          </p:nvGrpSpPr>
          <p:grpSpPr>
            <a:xfrm>
              <a:off x="3400515" y="2283913"/>
              <a:ext cx="312919" cy="219900"/>
              <a:chOff x="3400515" y="2283913"/>
              <a:chExt cx="312919" cy="219900"/>
            </a:xfrm>
          </p:grpSpPr>
          <p:sp>
            <p:nvSpPr>
              <p:cNvPr id="4203" name="Google Shape;4203;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04" name="Google Shape;4204;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205" name="Google Shape;4205;p57"/>
            <p:cNvGrpSpPr/>
            <p:nvPr/>
          </p:nvGrpSpPr>
          <p:grpSpPr>
            <a:xfrm>
              <a:off x="3547823" y="2461089"/>
              <a:ext cx="219900" cy="331146"/>
              <a:chOff x="3547823" y="2461089"/>
              <a:chExt cx="219900" cy="331146"/>
            </a:xfrm>
          </p:grpSpPr>
          <p:sp>
            <p:nvSpPr>
              <p:cNvPr id="4206" name="Google Shape;4206;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07" name="Google Shape;4207;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208" name="Google Shape;4208;p57"/>
            <p:cNvGrpSpPr/>
            <p:nvPr/>
          </p:nvGrpSpPr>
          <p:grpSpPr>
            <a:xfrm>
              <a:off x="3734138" y="2461089"/>
              <a:ext cx="219900" cy="331146"/>
              <a:chOff x="3734138" y="2461089"/>
              <a:chExt cx="219900" cy="331146"/>
            </a:xfrm>
          </p:grpSpPr>
          <p:sp>
            <p:nvSpPr>
              <p:cNvPr id="4209" name="Google Shape;4209;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10" name="Google Shape;4210;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211" name="Google Shape;4211;p57"/>
            <p:cNvGrpSpPr/>
            <p:nvPr/>
          </p:nvGrpSpPr>
          <p:grpSpPr>
            <a:xfrm>
              <a:off x="3787560" y="2281742"/>
              <a:ext cx="311089" cy="219900"/>
              <a:chOff x="3787560" y="2281742"/>
              <a:chExt cx="311089" cy="219900"/>
            </a:xfrm>
          </p:grpSpPr>
          <p:sp>
            <p:nvSpPr>
              <p:cNvPr id="4212" name="Google Shape;4212;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13" name="Google Shape;4213;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214" name="Google Shape;4214;p57"/>
            <p:cNvGrpSpPr/>
            <p:nvPr/>
          </p:nvGrpSpPr>
          <p:grpSpPr>
            <a:xfrm>
              <a:off x="3637290" y="2056248"/>
              <a:ext cx="219900" cy="330736"/>
              <a:chOff x="3637290" y="2056248"/>
              <a:chExt cx="219900" cy="330736"/>
            </a:xfrm>
          </p:grpSpPr>
          <p:sp>
            <p:nvSpPr>
              <p:cNvPr id="4215" name="Google Shape;4215;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216" name="Google Shape;4216;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17" name="Google Shape;4217;p57"/>
          <p:cNvGrpSpPr/>
          <p:nvPr/>
        </p:nvGrpSpPr>
        <p:grpSpPr>
          <a:xfrm>
            <a:off x="2555923" y="2726206"/>
            <a:ext cx="1268144" cy="592394"/>
            <a:chOff x="238125" y="1188750"/>
            <a:chExt cx="7140450" cy="3335550"/>
          </a:xfrm>
        </p:grpSpPr>
        <p:sp>
          <p:nvSpPr>
            <p:cNvPr id="4218" name="Google Shape;4218;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7"/>
          <p:cNvGrpSpPr/>
          <p:nvPr/>
        </p:nvGrpSpPr>
        <p:grpSpPr>
          <a:xfrm>
            <a:off x="6663824" y="2728360"/>
            <a:ext cx="1053944" cy="590147"/>
            <a:chOff x="238125" y="1335475"/>
            <a:chExt cx="5418735" cy="3034175"/>
          </a:xfrm>
        </p:grpSpPr>
        <p:sp>
          <p:nvSpPr>
            <p:cNvPr id="4224" name="Google Shape;4224;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7"/>
          <p:cNvGrpSpPr/>
          <p:nvPr/>
        </p:nvGrpSpPr>
        <p:grpSpPr>
          <a:xfrm>
            <a:off x="4094633" y="3533260"/>
            <a:ext cx="1268207" cy="638939"/>
            <a:chOff x="3967651" y="3645904"/>
            <a:chExt cx="1479304" cy="745292"/>
          </a:xfrm>
        </p:grpSpPr>
        <p:grpSp>
          <p:nvGrpSpPr>
            <p:cNvPr id="4228" name="Google Shape;4228;p57"/>
            <p:cNvGrpSpPr/>
            <p:nvPr/>
          </p:nvGrpSpPr>
          <p:grpSpPr>
            <a:xfrm>
              <a:off x="3967651" y="4009026"/>
              <a:ext cx="1479304" cy="382170"/>
              <a:chOff x="3967651" y="4009026"/>
              <a:chExt cx="1479304" cy="382170"/>
            </a:xfrm>
          </p:grpSpPr>
          <p:grpSp>
            <p:nvGrpSpPr>
              <p:cNvPr id="4229" name="Google Shape;4229;p57"/>
              <p:cNvGrpSpPr/>
              <p:nvPr/>
            </p:nvGrpSpPr>
            <p:grpSpPr>
              <a:xfrm>
                <a:off x="4892216" y="4195630"/>
                <a:ext cx="554739" cy="195566"/>
                <a:chOff x="3604375" y="4892160"/>
                <a:chExt cx="1651500" cy="582215"/>
              </a:xfrm>
            </p:grpSpPr>
            <p:sp>
              <p:nvSpPr>
                <p:cNvPr id="4230" name="Google Shape;4230;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7"/>
              <p:cNvGrpSpPr/>
              <p:nvPr/>
            </p:nvGrpSpPr>
            <p:grpSpPr>
              <a:xfrm>
                <a:off x="3967651" y="4146303"/>
                <a:ext cx="579402" cy="244893"/>
                <a:chOff x="851875" y="4745310"/>
                <a:chExt cx="1724925" cy="729065"/>
              </a:xfrm>
            </p:grpSpPr>
            <p:sp>
              <p:nvSpPr>
                <p:cNvPr id="4233" name="Google Shape;4233;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7"/>
              <p:cNvGrpSpPr/>
              <p:nvPr/>
            </p:nvGrpSpPr>
            <p:grpSpPr>
              <a:xfrm>
                <a:off x="4460753" y="4009026"/>
                <a:ext cx="493110" cy="382170"/>
                <a:chOff x="2319875" y="4336625"/>
                <a:chExt cx="1468025" cy="1137750"/>
              </a:xfrm>
            </p:grpSpPr>
            <p:sp>
              <p:nvSpPr>
                <p:cNvPr id="4236" name="Google Shape;4236;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57"/>
            <p:cNvGrpSpPr/>
            <p:nvPr/>
          </p:nvGrpSpPr>
          <p:grpSpPr>
            <a:xfrm>
              <a:off x="4479443" y="3645904"/>
              <a:ext cx="455965" cy="388789"/>
              <a:chOff x="2957425" y="238100"/>
              <a:chExt cx="1910200" cy="1628775"/>
            </a:xfrm>
          </p:grpSpPr>
          <p:sp>
            <p:nvSpPr>
              <p:cNvPr id="4239" name="Google Shape;4239;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9" name="Google Shape;4249;p57"/>
          <p:cNvGrpSpPr/>
          <p:nvPr/>
        </p:nvGrpSpPr>
        <p:grpSpPr>
          <a:xfrm>
            <a:off x="2480746" y="3534460"/>
            <a:ext cx="1243128" cy="637739"/>
            <a:chOff x="2496310" y="3693351"/>
            <a:chExt cx="1342906" cy="688926"/>
          </a:xfrm>
        </p:grpSpPr>
        <p:grpSp>
          <p:nvGrpSpPr>
            <p:cNvPr id="4250" name="Google Shape;4250;p57"/>
            <p:cNvGrpSpPr/>
            <p:nvPr/>
          </p:nvGrpSpPr>
          <p:grpSpPr>
            <a:xfrm>
              <a:off x="2496310" y="3693351"/>
              <a:ext cx="1342906" cy="688875"/>
              <a:chOff x="2496310" y="3693351"/>
              <a:chExt cx="1342906" cy="688875"/>
            </a:xfrm>
          </p:grpSpPr>
          <p:sp>
            <p:nvSpPr>
              <p:cNvPr id="4251" name="Google Shape;4251;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7" name="Google Shape;4257;p57"/>
              <p:cNvCxnSpPr>
                <a:stCxn id="42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58" name="Google Shape;4258;p57"/>
              <p:cNvCxnSpPr>
                <a:stCxn id="42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59" name="Google Shape;4259;p57"/>
              <p:cNvCxnSpPr>
                <a:stCxn id="42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60" name="Google Shape;4260;p57"/>
              <p:cNvCxnSpPr>
                <a:stCxn id="42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61" name="Google Shape;4261;p57"/>
              <p:cNvCxnSpPr>
                <a:stCxn id="42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62" name="Google Shape;4262;p57"/>
            <p:cNvGrpSpPr/>
            <p:nvPr/>
          </p:nvGrpSpPr>
          <p:grpSpPr>
            <a:xfrm>
              <a:off x="2675275" y="3930557"/>
              <a:ext cx="1003306" cy="451719"/>
              <a:chOff x="2675275" y="4174282"/>
              <a:chExt cx="1003306" cy="451719"/>
            </a:xfrm>
          </p:grpSpPr>
          <p:sp>
            <p:nvSpPr>
              <p:cNvPr id="4263" name="Google Shape;4263;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57"/>
          <p:cNvGrpSpPr/>
          <p:nvPr/>
        </p:nvGrpSpPr>
        <p:grpSpPr>
          <a:xfrm>
            <a:off x="1654417" y="971307"/>
            <a:ext cx="574511" cy="874709"/>
            <a:chOff x="1715404" y="1112080"/>
            <a:chExt cx="642270" cy="977984"/>
          </a:xfrm>
        </p:grpSpPr>
        <p:grpSp>
          <p:nvGrpSpPr>
            <p:cNvPr id="4267" name="Google Shape;4267;p57"/>
            <p:cNvGrpSpPr/>
            <p:nvPr/>
          </p:nvGrpSpPr>
          <p:grpSpPr>
            <a:xfrm>
              <a:off x="1715404" y="1112080"/>
              <a:ext cx="642270" cy="977984"/>
              <a:chOff x="1715404" y="1112080"/>
              <a:chExt cx="642270" cy="977984"/>
            </a:xfrm>
          </p:grpSpPr>
          <p:sp>
            <p:nvSpPr>
              <p:cNvPr id="4268" name="Google Shape;4268;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7"/>
            <p:cNvGrpSpPr/>
            <p:nvPr/>
          </p:nvGrpSpPr>
          <p:grpSpPr>
            <a:xfrm>
              <a:off x="1768927" y="1165603"/>
              <a:ext cx="535225" cy="851367"/>
              <a:chOff x="1768927" y="1165603"/>
              <a:chExt cx="535225" cy="851367"/>
            </a:xfrm>
          </p:grpSpPr>
          <p:sp>
            <p:nvSpPr>
              <p:cNvPr id="4271" name="Google Shape;4271;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57"/>
            <p:cNvGrpSpPr/>
            <p:nvPr/>
          </p:nvGrpSpPr>
          <p:grpSpPr>
            <a:xfrm>
              <a:off x="1822449" y="1219125"/>
              <a:ext cx="428180" cy="718859"/>
              <a:chOff x="1822449" y="1219125"/>
              <a:chExt cx="428180" cy="718859"/>
            </a:xfrm>
          </p:grpSpPr>
          <p:sp>
            <p:nvSpPr>
              <p:cNvPr id="4274" name="Google Shape;4274;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57"/>
            <p:cNvGrpSpPr/>
            <p:nvPr/>
          </p:nvGrpSpPr>
          <p:grpSpPr>
            <a:xfrm>
              <a:off x="1875972" y="1272648"/>
              <a:ext cx="321135" cy="586939"/>
              <a:chOff x="1875972" y="1272648"/>
              <a:chExt cx="321135" cy="586939"/>
            </a:xfrm>
          </p:grpSpPr>
          <p:sp>
            <p:nvSpPr>
              <p:cNvPr id="4277" name="Google Shape;4277;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57"/>
          <p:cNvGrpSpPr/>
          <p:nvPr/>
        </p:nvGrpSpPr>
        <p:grpSpPr>
          <a:xfrm>
            <a:off x="7761578" y="3528028"/>
            <a:ext cx="293855" cy="644170"/>
            <a:chOff x="241025" y="3151575"/>
            <a:chExt cx="293855" cy="644170"/>
          </a:xfrm>
        </p:grpSpPr>
        <p:sp>
          <p:nvSpPr>
            <p:cNvPr id="4280" name="Google Shape;4280;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57"/>
          <p:cNvGrpSpPr/>
          <p:nvPr/>
        </p:nvGrpSpPr>
        <p:grpSpPr>
          <a:xfrm>
            <a:off x="709562" y="2728028"/>
            <a:ext cx="1779649" cy="591620"/>
            <a:chOff x="246070" y="1983375"/>
            <a:chExt cx="1855347" cy="616849"/>
          </a:xfrm>
        </p:grpSpPr>
        <p:sp>
          <p:nvSpPr>
            <p:cNvPr id="4283" name="Google Shape;4283;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57"/>
          <p:cNvGrpSpPr/>
          <p:nvPr/>
        </p:nvGrpSpPr>
        <p:grpSpPr>
          <a:xfrm>
            <a:off x="2320428" y="971307"/>
            <a:ext cx="711055" cy="745993"/>
            <a:chOff x="2496269" y="1171698"/>
            <a:chExt cx="761953" cy="799392"/>
          </a:xfrm>
        </p:grpSpPr>
        <p:grpSp>
          <p:nvGrpSpPr>
            <p:cNvPr id="4293" name="Google Shape;4293;p57"/>
            <p:cNvGrpSpPr/>
            <p:nvPr/>
          </p:nvGrpSpPr>
          <p:grpSpPr>
            <a:xfrm>
              <a:off x="2496269" y="1171698"/>
              <a:ext cx="761953" cy="723022"/>
              <a:chOff x="2496269" y="1171698"/>
              <a:chExt cx="761953" cy="723022"/>
            </a:xfrm>
          </p:grpSpPr>
          <p:sp>
            <p:nvSpPr>
              <p:cNvPr id="4294" name="Google Shape;4294;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6" name="Google Shape;4296;p57"/>
              <p:cNvGrpSpPr/>
              <p:nvPr/>
            </p:nvGrpSpPr>
            <p:grpSpPr>
              <a:xfrm>
                <a:off x="2496269" y="1171698"/>
                <a:ext cx="761953" cy="723022"/>
                <a:chOff x="2496269" y="1120652"/>
                <a:chExt cx="761953" cy="723022"/>
              </a:xfrm>
            </p:grpSpPr>
            <p:grpSp>
              <p:nvGrpSpPr>
                <p:cNvPr id="4297" name="Google Shape;4297;p57"/>
                <p:cNvGrpSpPr/>
                <p:nvPr/>
              </p:nvGrpSpPr>
              <p:grpSpPr>
                <a:xfrm>
                  <a:off x="2496269" y="1120652"/>
                  <a:ext cx="761953" cy="723022"/>
                  <a:chOff x="2496269" y="1120652"/>
                  <a:chExt cx="761953" cy="723022"/>
                </a:xfrm>
              </p:grpSpPr>
              <p:grpSp>
                <p:nvGrpSpPr>
                  <p:cNvPr id="4298" name="Google Shape;4298;p57"/>
                  <p:cNvGrpSpPr/>
                  <p:nvPr/>
                </p:nvGrpSpPr>
                <p:grpSpPr>
                  <a:xfrm>
                    <a:off x="2496269" y="1304589"/>
                    <a:ext cx="407089" cy="305057"/>
                    <a:chOff x="2496269" y="1304589"/>
                    <a:chExt cx="407089" cy="305057"/>
                  </a:xfrm>
                </p:grpSpPr>
                <p:sp>
                  <p:nvSpPr>
                    <p:cNvPr id="4299" name="Google Shape;4299;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57"/>
                  <p:cNvGrpSpPr/>
                  <p:nvPr/>
                </p:nvGrpSpPr>
                <p:grpSpPr>
                  <a:xfrm>
                    <a:off x="2586468" y="1493376"/>
                    <a:ext cx="358850" cy="349656"/>
                    <a:chOff x="2586468" y="1493376"/>
                    <a:chExt cx="358850" cy="349656"/>
                  </a:xfrm>
                </p:grpSpPr>
                <p:sp>
                  <p:nvSpPr>
                    <p:cNvPr id="4302" name="Google Shape;4302;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57"/>
                  <p:cNvGrpSpPr/>
                  <p:nvPr/>
                </p:nvGrpSpPr>
                <p:grpSpPr>
                  <a:xfrm>
                    <a:off x="2807939" y="1494024"/>
                    <a:ext cx="358857" cy="349650"/>
                    <a:chOff x="2807939" y="1494024"/>
                    <a:chExt cx="358857" cy="349650"/>
                  </a:xfrm>
                </p:grpSpPr>
                <p:sp>
                  <p:nvSpPr>
                    <p:cNvPr id="4305" name="Google Shape;4305;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7"/>
                  <p:cNvGrpSpPr/>
                  <p:nvPr/>
                </p:nvGrpSpPr>
                <p:grpSpPr>
                  <a:xfrm>
                    <a:off x="2851133" y="1305635"/>
                    <a:ext cx="407089" cy="305057"/>
                    <a:chOff x="2851133" y="1305635"/>
                    <a:chExt cx="407089" cy="305057"/>
                  </a:xfrm>
                </p:grpSpPr>
                <p:sp>
                  <p:nvSpPr>
                    <p:cNvPr id="4308" name="Google Shape;4308;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7"/>
                  <p:cNvGrpSpPr/>
                  <p:nvPr/>
                </p:nvGrpSpPr>
                <p:grpSpPr>
                  <a:xfrm>
                    <a:off x="2727495" y="1120652"/>
                    <a:ext cx="300271" cy="396358"/>
                    <a:chOff x="2727495" y="1120652"/>
                    <a:chExt cx="300271" cy="396358"/>
                  </a:xfrm>
                </p:grpSpPr>
                <p:sp>
                  <p:nvSpPr>
                    <p:cNvPr id="4311" name="Google Shape;4311;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57"/>
                <p:cNvGrpSpPr/>
                <p:nvPr/>
              </p:nvGrpSpPr>
              <p:grpSpPr>
                <a:xfrm>
                  <a:off x="2722305" y="1350460"/>
                  <a:ext cx="308357" cy="308344"/>
                  <a:chOff x="2722305" y="1350460"/>
                  <a:chExt cx="308357" cy="308344"/>
                </a:xfrm>
              </p:grpSpPr>
              <p:sp>
                <p:nvSpPr>
                  <p:cNvPr id="4314" name="Google Shape;4314;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5" name="Google Shape;4315;p57"/>
                  <p:cNvGrpSpPr/>
                  <p:nvPr/>
                </p:nvGrpSpPr>
                <p:grpSpPr>
                  <a:xfrm>
                    <a:off x="2725064" y="1364529"/>
                    <a:ext cx="297954" cy="280182"/>
                    <a:chOff x="2725064" y="1364529"/>
                    <a:chExt cx="297954" cy="280182"/>
                  </a:xfrm>
                </p:grpSpPr>
                <p:sp>
                  <p:nvSpPr>
                    <p:cNvPr id="4316" name="Google Shape;4316;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21" name="Google Shape;4321;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7"/>
          <p:cNvGrpSpPr/>
          <p:nvPr/>
        </p:nvGrpSpPr>
        <p:grpSpPr>
          <a:xfrm>
            <a:off x="3909129" y="2727412"/>
            <a:ext cx="1569144" cy="591015"/>
            <a:chOff x="3820100" y="3023049"/>
            <a:chExt cx="1303926" cy="491162"/>
          </a:xfrm>
        </p:grpSpPr>
        <p:grpSp>
          <p:nvGrpSpPr>
            <p:cNvPr id="4327" name="Google Shape;4327;p57"/>
            <p:cNvGrpSpPr/>
            <p:nvPr/>
          </p:nvGrpSpPr>
          <p:grpSpPr>
            <a:xfrm>
              <a:off x="3820100" y="3023072"/>
              <a:ext cx="1303926" cy="491139"/>
              <a:chOff x="3820100" y="3023072"/>
              <a:chExt cx="1303926" cy="491139"/>
            </a:xfrm>
          </p:grpSpPr>
          <p:sp>
            <p:nvSpPr>
              <p:cNvPr id="4328" name="Google Shape;4328;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57"/>
            <p:cNvGrpSpPr/>
            <p:nvPr/>
          </p:nvGrpSpPr>
          <p:grpSpPr>
            <a:xfrm>
              <a:off x="4132439" y="3023645"/>
              <a:ext cx="393633" cy="177096"/>
              <a:chOff x="4132439" y="3023645"/>
              <a:chExt cx="393633" cy="177096"/>
            </a:xfrm>
          </p:grpSpPr>
          <p:sp>
            <p:nvSpPr>
              <p:cNvPr id="4331" name="Google Shape;4331;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57"/>
            <p:cNvGrpSpPr/>
            <p:nvPr/>
          </p:nvGrpSpPr>
          <p:grpSpPr>
            <a:xfrm>
              <a:off x="3921811" y="3023049"/>
              <a:ext cx="1002397" cy="388943"/>
              <a:chOff x="3921811" y="3023049"/>
              <a:chExt cx="1002397" cy="388943"/>
            </a:xfrm>
          </p:grpSpPr>
          <p:sp>
            <p:nvSpPr>
              <p:cNvPr id="4334" name="Google Shape;4334;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7"/>
            <p:cNvGrpSpPr/>
            <p:nvPr/>
          </p:nvGrpSpPr>
          <p:grpSpPr>
            <a:xfrm>
              <a:off x="4023645" y="3023049"/>
              <a:ext cx="683032" cy="286722"/>
              <a:chOff x="4023645" y="3023049"/>
              <a:chExt cx="683032" cy="286722"/>
            </a:xfrm>
          </p:grpSpPr>
          <p:sp>
            <p:nvSpPr>
              <p:cNvPr id="4337" name="Google Shape;4337;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9" name="Google Shape;4339;p57"/>
          <p:cNvGrpSpPr/>
          <p:nvPr/>
        </p:nvGrpSpPr>
        <p:grpSpPr>
          <a:xfrm>
            <a:off x="1541251" y="1854258"/>
            <a:ext cx="713522" cy="688025"/>
            <a:chOff x="1706078" y="2092648"/>
            <a:chExt cx="660913" cy="637296"/>
          </a:xfrm>
        </p:grpSpPr>
        <p:sp>
          <p:nvSpPr>
            <p:cNvPr id="4340" name="Google Shape;4340;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57"/>
            <p:cNvGrpSpPr/>
            <p:nvPr/>
          </p:nvGrpSpPr>
          <p:grpSpPr>
            <a:xfrm>
              <a:off x="1706078" y="2092648"/>
              <a:ext cx="660913" cy="575241"/>
              <a:chOff x="1706078" y="2092648"/>
              <a:chExt cx="660913" cy="575241"/>
            </a:xfrm>
          </p:grpSpPr>
          <p:sp>
            <p:nvSpPr>
              <p:cNvPr id="4342" name="Google Shape;4342;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5" name="Google Shape;4345;p57"/>
          <p:cNvGrpSpPr/>
          <p:nvPr/>
        </p:nvGrpSpPr>
        <p:grpSpPr>
          <a:xfrm>
            <a:off x="6303109" y="971806"/>
            <a:ext cx="1317459" cy="684168"/>
            <a:chOff x="238125" y="999450"/>
            <a:chExt cx="7140700" cy="3708225"/>
          </a:xfrm>
        </p:grpSpPr>
        <p:sp>
          <p:nvSpPr>
            <p:cNvPr id="4346" name="Google Shape;4346;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definition</a:t>
            </a:r>
            <a:r>
              <a:rPr lang="el-GR" dirty="0"/>
              <a:t> (5)</a:t>
            </a:r>
            <a:endParaRPr lang="en" dirty="0"/>
          </a:p>
        </p:txBody>
      </p:sp>
      <p:pic>
        <p:nvPicPr>
          <p:cNvPr id="13" name="Εικόνα 12">
            <a:extLst>
              <a:ext uri="{FF2B5EF4-FFF2-40B4-BE49-F238E27FC236}">
                <a16:creationId xmlns:a16="http://schemas.microsoft.com/office/drawing/2014/main" id="{87621E54-8403-BBA5-69EC-A16FC142A75C}"/>
              </a:ext>
            </a:extLst>
          </p:cNvPr>
          <p:cNvPicPr>
            <a:picLocks noChangeAspect="1"/>
          </p:cNvPicPr>
          <p:nvPr/>
        </p:nvPicPr>
        <p:blipFill>
          <a:blip r:embed="rId3"/>
          <a:stretch>
            <a:fillRect/>
          </a:stretch>
        </p:blipFill>
        <p:spPr>
          <a:xfrm>
            <a:off x="720000" y="1136452"/>
            <a:ext cx="7106245" cy="3426850"/>
          </a:xfrm>
          <a:prstGeom prst="rect">
            <a:avLst/>
          </a:prstGeom>
        </p:spPr>
      </p:pic>
    </p:spTree>
    <p:extLst>
      <p:ext uri="{BB962C8B-B14F-4D97-AF65-F5344CB8AC3E}">
        <p14:creationId xmlns:p14="http://schemas.microsoft.com/office/powerpoint/2010/main" val="3335855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58"/>
        <p:cNvGrpSpPr/>
        <p:nvPr/>
      </p:nvGrpSpPr>
      <p:grpSpPr>
        <a:xfrm>
          <a:off x="0" y="0"/>
          <a:ext cx="0" cy="0"/>
          <a:chOff x="0" y="0"/>
          <a:chExt cx="0" cy="0"/>
        </a:xfrm>
      </p:grpSpPr>
      <p:grpSp>
        <p:nvGrpSpPr>
          <p:cNvPr id="4359" name="Google Shape;4359;p58"/>
          <p:cNvGrpSpPr/>
          <p:nvPr/>
        </p:nvGrpSpPr>
        <p:grpSpPr>
          <a:xfrm>
            <a:off x="717027" y="967622"/>
            <a:ext cx="1636117" cy="1526144"/>
            <a:chOff x="729238" y="1179665"/>
            <a:chExt cx="1636117" cy="1526144"/>
          </a:xfrm>
        </p:grpSpPr>
        <p:grpSp>
          <p:nvGrpSpPr>
            <p:cNvPr id="4360" name="Google Shape;4360;p58"/>
            <p:cNvGrpSpPr/>
            <p:nvPr/>
          </p:nvGrpSpPr>
          <p:grpSpPr>
            <a:xfrm>
              <a:off x="729238" y="1179665"/>
              <a:ext cx="80700" cy="1526144"/>
              <a:chOff x="729238" y="1179665"/>
              <a:chExt cx="80700" cy="1526144"/>
            </a:xfrm>
          </p:grpSpPr>
          <p:sp>
            <p:nvSpPr>
              <p:cNvPr id="4361" name="Google Shape;4361;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58"/>
            <p:cNvGrpSpPr/>
            <p:nvPr/>
          </p:nvGrpSpPr>
          <p:grpSpPr>
            <a:xfrm>
              <a:off x="903098" y="1179665"/>
              <a:ext cx="80700" cy="1526144"/>
              <a:chOff x="903098" y="1179665"/>
              <a:chExt cx="80700" cy="1526144"/>
            </a:xfrm>
          </p:grpSpPr>
          <p:sp>
            <p:nvSpPr>
              <p:cNvPr id="4372" name="Google Shape;4372;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1076958" y="1179665"/>
              <a:ext cx="80700" cy="1526144"/>
              <a:chOff x="1076958" y="1179665"/>
              <a:chExt cx="80700" cy="1526144"/>
            </a:xfrm>
          </p:grpSpPr>
          <p:sp>
            <p:nvSpPr>
              <p:cNvPr id="4383" name="Google Shape;4383;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8"/>
            <p:cNvGrpSpPr/>
            <p:nvPr/>
          </p:nvGrpSpPr>
          <p:grpSpPr>
            <a:xfrm>
              <a:off x="1247707" y="1179665"/>
              <a:ext cx="80700" cy="1526144"/>
              <a:chOff x="1247707" y="1179665"/>
              <a:chExt cx="80700" cy="1526144"/>
            </a:xfrm>
          </p:grpSpPr>
          <p:sp>
            <p:nvSpPr>
              <p:cNvPr id="4394" name="Google Shape;4394;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8"/>
            <p:cNvGrpSpPr/>
            <p:nvPr/>
          </p:nvGrpSpPr>
          <p:grpSpPr>
            <a:xfrm>
              <a:off x="1421567" y="1179665"/>
              <a:ext cx="80700" cy="1526144"/>
              <a:chOff x="1421567" y="1179665"/>
              <a:chExt cx="80700" cy="1526144"/>
            </a:xfrm>
          </p:grpSpPr>
          <p:sp>
            <p:nvSpPr>
              <p:cNvPr id="4405" name="Google Shape;4405;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58"/>
            <p:cNvGrpSpPr/>
            <p:nvPr/>
          </p:nvGrpSpPr>
          <p:grpSpPr>
            <a:xfrm>
              <a:off x="1592327" y="1179665"/>
              <a:ext cx="80700" cy="1526144"/>
              <a:chOff x="1592327" y="1179665"/>
              <a:chExt cx="80700" cy="1526144"/>
            </a:xfrm>
          </p:grpSpPr>
          <p:sp>
            <p:nvSpPr>
              <p:cNvPr id="4416" name="Google Shape;4416;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58"/>
            <p:cNvGrpSpPr/>
            <p:nvPr/>
          </p:nvGrpSpPr>
          <p:grpSpPr>
            <a:xfrm>
              <a:off x="1766187" y="1179665"/>
              <a:ext cx="80700" cy="1526144"/>
              <a:chOff x="1766187" y="1179665"/>
              <a:chExt cx="80700" cy="1526144"/>
            </a:xfrm>
          </p:grpSpPr>
          <p:sp>
            <p:nvSpPr>
              <p:cNvPr id="4427" name="Google Shape;4427;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58"/>
            <p:cNvGrpSpPr/>
            <p:nvPr/>
          </p:nvGrpSpPr>
          <p:grpSpPr>
            <a:xfrm>
              <a:off x="1936935" y="1179665"/>
              <a:ext cx="80700" cy="1526144"/>
              <a:chOff x="1936935" y="1179665"/>
              <a:chExt cx="80700" cy="1526144"/>
            </a:xfrm>
          </p:grpSpPr>
          <p:sp>
            <p:nvSpPr>
              <p:cNvPr id="4438" name="Google Shape;4438;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110795" y="1179665"/>
              <a:ext cx="80700" cy="1526144"/>
              <a:chOff x="2110795" y="1179665"/>
              <a:chExt cx="80700" cy="1526144"/>
            </a:xfrm>
          </p:grpSpPr>
          <p:sp>
            <p:nvSpPr>
              <p:cNvPr id="4449" name="Google Shape;4449;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58"/>
            <p:cNvGrpSpPr/>
            <p:nvPr/>
          </p:nvGrpSpPr>
          <p:grpSpPr>
            <a:xfrm>
              <a:off x="2284655" y="1179665"/>
              <a:ext cx="80700" cy="1526144"/>
              <a:chOff x="2284655" y="1179665"/>
              <a:chExt cx="80700" cy="1526144"/>
            </a:xfrm>
          </p:grpSpPr>
          <p:sp>
            <p:nvSpPr>
              <p:cNvPr id="4460" name="Google Shape;4460;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0" name="Google Shape;4470;p58"/>
          <p:cNvGrpSpPr/>
          <p:nvPr/>
        </p:nvGrpSpPr>
        <p:grpSpPr>
          <a:xfrm>
            <a:off x="2611693" y="986760"/>
            <a:ext cx="1364248" cy="1102133"/>
            <a:chOff x="2623904" y="1198803"/>
            <a:chExt cx="1364248" cy="1102133"/>
          </a:xfrm>
        </p:grpSpPr>
        <p:grpSp>
          <p:nvGrpSpPr>
            <p:cNvPr id="4471" name="Google Shape;4471;p58"/>
            <p:cNvGrpSpPr/>
            <p:nvPr/>
          </p:nvGrpSpPr>
          <p:grpSpPr>
            <a:xfrm>
              <a:off x="2623907" y="1198803"/>
              <a:ext cx="1364245" cy="273000"/>
              <a:chOff x="2623907" y="1198803"/>
              <a:chExt cx="1364245" cy="273000"/>
            </a:xfrm>
          </p:grpSpPr>
          <p:sp>
            <p:nvSpPr>
              <p:cNvPr id="4472" name="Google Shape;4472;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2623904" y="1476964"/>
              <a:ext cx="1364245" cy="273000"/>
              <a:chOff x="2623904" y="1476964"/>
              <a:chExt cx="1364245" cy="273000"/>
            </a:xfrm>
          </p:grpSpPr>
          <p:sp>
            <p:nvSpPr>
              <p:cNvPr id="4478" name="Google Shape;4478;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2623907" y="1749775"/>
              <a:ext cx="1364245" cy="273000"/>
              <a:chOff x="2623907" y="1749775"/>
              <a:chExt cx="1364245" cy="273000"/>
            </a:xfrm>
          </p:grpSpPr>
          <p:sp>
            <p:nvSpPr>
              <p:cNvPr id="4484" name="Google Shape;4484;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58"/>
            <p:cNvGrpSpPr/>
            <p:nvPr/>
          </p:nvGrpSpPr>
          <p:grpSpPr>
            <a:xfrm>
              <a:off x="2623904" y="2027936"/>
              <a:ext cx="1364245" cy="273000"/>
              <a:chOff x="2623904" y="2027936"/>
              <a:chExt cx="1364245" cy="273000"/>
            </a:xfrm>
          </p:grpSpPr>
          <p:sp>
            <p:nvSpPr>
              <p:cNvPr id="4490" name="Google Shape;4490;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5" name="Google Shape;4495;p58"/>
          <p:cNvGrpSpPr/>
          <p:nvPr/>
        </p:nvGrpSpPr>
        <p:grpSpPr>
          <a:xfrm>
            <a:off x="2601154" y="2445833"/>
            <a:ext cx="1387541" cy="159124"/>
            <a:chOff x="3200660" y="2180272"/>
            <a:chExt cx="2563824" cy="378237"/>
          </a:xfrm>
        </p:grpSpPr>
        <p:sp>
          <p:nvSpPr>
            <p:cNvPr id="4496" name="Google Shape;4496;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58"/>
          <p:cNvGrpSpPr/>
          <p:nvPr/>
        </p:nvGrpSpPr>
        <p:grpSpPr>
          <a:xfrm>
            <a:off x="2597679" y="2723597"/>
            <a:ext cx="1390502" cy="159625"/>
            <a:chOff x="3530150" y="2790075"/>
            <a:chExt cx="1962600" cy="225300"/>
          </a:xfrm>
        </p:grpSpPr>
        <p:sp>
          <p:nvSpPr>
            <p:cNvPr id="4515" name="Google Shape;4515;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8"/>
          <p:cNvGrpSpPr/>
          <p:nvPr/>
        </p:nvGrpSpPr>
        <p:grpSpPr>
          <a:xfrm>
            <a:off x="2597736" y="3001862"/>
            <a:ext cx="1411629" cy="154175"/>
            <a:chOff x="3558802" y="4011244"/>
            <a:chExt cx="1866000" cy="111600"/>
          </a:xfrm>
        </p:grpSpPr>
        <p:sp>
          <p:nvSpPr>
            <p:cNvPr id="4518" name="Google Shape;4518;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58"/>
          <p:cNvGrpSpPr/>
          <p:nvPr/>
        </p:nvGrpSpPr>
        <p:grpSpPr>
          <a:xfrm>
            <a:off x="2598024" y="2207432"/>
            <a:ext cx="1383503" cy="119761"/>
            <a:chOff x="3465975" y="2270258"/>
            <a:chExt cx="1986364" cy="171947"/>
          </a:xfrm>
        </p:grpSpPr>
        <p:sp>
          <p:nvSpPr>
            <p:cNvPr id="4521" name="Google Shape;4521;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8"/>
          <p:cNvGrpSpPr/>
          <p:nvPr/>
        </p:nvGrpSpPr>
        <p:grpSpPr>
          <a:xfrm>
            <a:off x="2609031" y="3571205"/>
            <a:ext cx="1369531" cy="195460"/>
            <a:chOff x="723300" y="4253549"/>
            <a:chExt cx="2276482" cy="324900"/>
          </a:xfrm>
        </p:grpSpPr>
        <p:sp>
          <p:nvSpPr>
            <p:cNvPr id="4530" name="Google Shape;4530;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58"/>
          <p:cNvGrpSpPr/>
          <p:nvPr/>
        </p:nvGrpSpPr>
        <p:grpSpPr>
          <a:xfrm>
            <a:off x="2598592" y="3272446"/>
            <a:ext cx="1389066" cy="180119"/>
            <a:chOff x="705948" y="3788465"/>
            <a:chExt cx="2308953" cy="299400"/>
          </a:xfrm>
        </p:grpSpPr>
        <p:sp>
          <p:nvSpPr>
            <p:cNvPr id="4536" name="Google Shape;4536;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58"/>
          <p:cNvGrpSpPr/>
          <p:nvPr/>
        </p:nvGrpSpPr>
        <p:grpSpPr>
          <a:xfrm>
            <a:off x="4195583" y="1876400"/>
            <a:ext cx="1433821" cy="191501"/>
            <a:chOff x="4273350" y="2088443"/>
            <a:chExt cx="1433821" cy="191501"/>
          </a:xfrm>
        </p:grpSpPr>
        <p:grpSp>
          <p:nvGrpSpPr>
            <p:cNvPr id="4542" name="Google Shape;4542;p58"/>
            <p:cNvGrpSpPr/>
            <p:nvPr/>
          </p:nvGrpSpPr>
          <p:grpSpPr>
            <a:xfrm>
              <a:off x="4273350" y="2088443"/>
              <a:ext cx="1433821" cy="0"/>
              <a:chOff x="5224975" y="2962250"/>
              <a:chExt cx="1544400" cy="0"/>
            </a:xfrm>
          </p:grpSpPr>
          <p:cxnSp>
            <p:nvCxnSpPr>
              <p:cNvPr id="4543" name="Google Shape;4543;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44" name="Google Shape;4544;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45" name="Google Shape;4545;p58"/>
            <p:cNvGrpSpPr/>
            <p:nvPr/>
          </p:nvGrpSpPr>
          <p:grpSpPr>
            <a:xfrm>
              <a:off x="4273350" y="2279944"/>
              <a:ext cx="1433821" cy="0"/>
              <a:chOff x="5224975" y="2962250"/>
              <a:chExt cx="1544400" cy="0"/>
            </a:xfrm>
          </p:grpSpPr>
          <p:cxnSp>
            <p:nvCxnSpPr>
              <p:cNvPr id="4546" name="Google Shape;4546;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47" name="Google Shape;4547;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48" name="Google Shape;4548;p58"/>
          <p:cNvGrpSpPr/>
          <p:nvPr/>
        </p:nvGrpSpPr>
        <p:grpSpPr>
          <a:xfrm>
            <a:off x="2646529" y="3885304"/>
            <a:ext cx="1304609" cy="294074"/>
            <a:chOff x="2658741" y="4097347"/>
            <a:chExt cx="1304609" cy="294074"/>
          </a:xfrm>
        </p:grpSpPr>
        <p:grpSp>
          <p:nvGrpSpPr>
            <p:cNvPr id="4549" name="Google Shape;4549;p58"/>
            <p:cNvGrpSpPr/>
            <p:nvPr/>
          </p:nvGrpSpPr>
          <p:grpSpPr>
            <a:xfrm>
              <a:off x="2658741" y="4097347"/>
              <a:ext cx="118572" cy="294074"/>
              <a:chOff x="3343310" y="4475555"/>
              <a:chExt cx="127717" cy="316753"/>
            </a:xfrm>
          </p:grpSpPr>
          <p:sp>
            <p:nvSpPr>
              <p:cNvPr id="4550" name="Google Shape;4550;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8"/>
            <p:cNvGrpSpPr/>
            <p:nvPr/>
          </p:nvGrpSpPr>
          <p:grpSpPr>
            <a:xfrm>
              <a:off x="3815519" y="4098388"/>
              <a:ext cx="147831" cy="291991"/>
              <a:chOff x="3527539" y="4476677"/>
              <a:chExt cx="159232" cy="314510"/>
            </a:xfrm>
          </p:grpSpPr>
          <p:sp>
            <p:nvSpPr>
              <p:cNvPr id="4553" name="Google Shape;4553;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8"/>
            <p:cNvGrpSpPr/>
            <p:nvPr/>
          </p:nvGrpSpPr>
          <p:grpSpPr>
            <a:xfrm>
              <a:off x="3511696" y="4098388"/>
              <a:ext cx="147831" cy="291991"/>
              <a:chOff x="3527539" y="4476677"/>
              <a:chExt cx="159232" cy="314510"/>
            </a:xfrm>
          </p:grpSpPr>
          <p:sp>
            <p:nvSpPr>
              <p:cNvPr id="4556" name="Google Shape;4556;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8"/>
            <p:cNvGrpSpPr/>
            <p:nvPr/>
          </p:nvGrpSpPr>
          <p:grpSpPr>
            <a:xfrm>
              <a:off x="3207874" y="4098388"/>
              <a:ext cx="147831" cy="291991"/>
              <a:chOff x="3527539" y="4476677"/>
              <a:chExt cx="159232" cy="314510"/>
            </a:xfrm>
          </p:grpSpPr>
          <p:sp>
            <p:nvSpPr>
              <p:cNvPr id="4559" name="Google Shape;4559;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8"/>
            <p:cNvGrpSpPr/>
            <p:nvPr/>
          </p:nvGrpSpPr>
          <p:grpSpPr>
            <a:xfrm>
              <a:off x="2933305" y="4097347"/>
              <a:ext cx="118572" cy="294074"/>
              <a:chOff x="3343310" y="4475555"/>
              <a:chExt cx="127717" cy="316753"/>
            </a:xfrm>
          </p:grpSpPr>
          <p:sp>
            <p:nvSpPr>
              <p:cNvPr id="4562" name="Google Shape;456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58"/>
          <p:cNvGrpSpPr/>
          <p:nvPr/>
        </p:nvGrpSpPr>
        <p:grpSpPr>
          <a:xfrm>
            <a:off x="4197138" y="963998"/>
            <a:ext cx="1430711" cy="751237"/>
            <a:chOff x="5159450" y="1919950"/>
            <a:chExt cx="1541050" cy="862500"/>
          </a:xfrm>
        </p:grpSpPr>
        <p:sp>
          <p:nvSpPr>
            <p:cNvPr id="4565" name="Google Shape;4565;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566" name="Google Shape;4566;p58"/>
            <p:cNvGrpSpPr/>
            <p:nvPr/>
          </p:nvGrpSpPr>
          <p:grpSpPr>
            <a:xfrm>
              <a:off x="5159450" y="1919950"/>
              <a:ext cx="1541050" cy="862500"/>
              <a:chOff x="5159450" y="1919950"/>
              <a:chExt cx="1541050" cy="862500"/>
            </a:xfrm>
          </p:grpSpPr>
          <p:cxnSp>
            <p:nvCxnSpPr>
              <p:cNvPr id="4567" name="Google Shape;4567;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68" name="Google Shape;4568;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69" name="Google Shape;4569;p58"/>
          <p:cNvGrpSpPr/>
          <p:nvPr/>
        </p:nvGrpSpPr>
        <p:grpSpPr>
          <a:xfrm>
            <a:off x="4245275" y="2227768"/>
            <a:ext cx="1334436" cy="967914"/>
            <a:chOff x="4294923" y="2439811"/>
            <a:chExt cx="1334436" cy="967914"/>
          </a:xfrm>
        </p:grpSpPr>
        <p:grpSp>
          <p:nvGrpSpPr>
            <p:cNvPr id="4570" name="Google Shape;4570;p58"/>
            <p:cNvGrpSpPr/>
            <p:nvPr/>
          </p:nvGrpSpPr>
          <p:grpSpPr>
            <a:xfrm>
              <a:off x="4960455" y="2469658"/>
              <a:ext cx="668904" cy="885524"/>
              <a:chOff x="4960455" y="2469658"/>
              <a:chExt cx="668904" cy="885524"/>
            </a:xfrm>
          </p:grpSpPr>
          <p:sp>
            <p:nvSpPr>
              <p:cNvPr id="4571" name="Google Shape;4571;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8"/>
            <p:cNvGrpSpPr/>
            <p:nvPr/>
          </p:nvGrpSpPr>
          <p:grpSpPr>
            <a:xfrm>
              <a:off x="4294923" y="2469658"/>
              <a:ext cx="668951" cy="885524"/>
              <a:chOff x="4294923" y="2469658"/>
              <a:chExt cx="668951" cy="885524"/>
            </a:xfrm>
          </p:grpSpPr>
          <p:sp>
            <p:nvSpPr>
              <p:cNvPr id="4578" name="Google Shape;4578;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4" name="Google Shape;4584;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8"/>
          <p:cNvGrpSpPr/>
          <p:nvPr/>
        </p:nvGrpSpPr>
        <p:grpSpPr>
          <a:xfrm>
            <a:off x="4231478" y="3282213"/>
            <a:ext cx="1430949" cy="897289"/>
            <a:chOff x="4351371" y="3547942"/>
            <a:chExt cx="1345130" cy="843475"/>
          </a:xfrm>
        </p:grpSpPr>
        <p:grpSp>
          <p:nvGrpSpPr>
            <p:cNvPr id="4586" name="Google Shape;4586;p58"/>
            <p:cNvGrpSpPr/>
            <p:nvPr/>
          </p:nvGrpSpPr>
          <p:grpSpPr>
            <a:xfrm>
              <a:off x="4351371" y="4209917"/>
              <a:ext cx="1345130" cy="181500"/>
              <a:chOff x="4351371" y="4209917"/>
              <a:chExt cx="1345130" cy="181500"/>
            </a:xfrm>
          </p:grpSpPr>
          <p:sp>
            <p:nvSpPr>
              <p:cNvPr id="4587" name="Google Shape;4587;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89" name="Google Shape;4589;p58"/>
            <p:cNvGrpSpPr/>
            <p:nvPr/>
          </p:nvGrpSpPr>
          <p:grpSpPr>
            <a:xfrm>
              <a:off x="4403010" y="3985221"/>
              <a:ext cx="1109518" cy="181500"/>
              <a:chOff x="4403010" y="3985221"/>
              <a:chExt cx="1109518" cy="181500"/>
            </a:xfrm>
          </p:grpSpPr>
          <p:sp>
            <p:nvSpPr>
              <p:cNvPr id="4590" name="Google Shape;4590;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92" name="Google Shape;4592;p58"/>
            <p:cNvGrpSpPr/>
            <p:nvPr/>
          </p:nvGrpSpPr>
          <p:grpSpPr>
            <a:xfrm>
              <a:off x="4618704" y="3766582"/>
              <a:ext cx="807858" cy="181500"/>
              <a:chOff x="4618704" y="3766582"/>
              <a:chExt cx="807858" cy="181500"/>
            </a:xfrm>
          </p:grpSpPr>
          <p:sp>
            <p:nvSpPr>
              <p:cNvPr id="4593" name="Google Shape;4593;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4" name="Google Shape;4594;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595" name="Google Shape;4595;p58"/>
            <p:cNvGrpSpPr/>
            <p:nvPr/>
          </p:nvGrpSpPr>
          <p:grpSpPr>
            <a:xfrm>
              <a:off x="4735238" y="3547942"/>
              <a:ext cx="462839" cy="181500"/>
              <a:chOff x="4735238" y="3547942"/>
              <a:chExt cx="462839" cy="181500"/>
            </a:xfrm>
          </p:grpSpPr>
          <p:sp>
            <p:nvSpPr>
              <p:cNvPr id="4596" name="Google Shape;4596;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7" name="Google Shape;4597;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98" name="Google Shape;4598;p58"/>
          <p:cNvGrpSpPr/>
          <p:nvPr/>
        </p:nvGrpSpPr>
        <p:grpSpPr>
          <a:xfrm>
            <a:off x="7407836" y="2217537"/>
            <a:ext cx="1020955" cy="928853"/>
            <a:chOff x="926675" y="238125"/>
            <a:chExt cx="5755100" cy="5232975"/>
          </a:xfrm>
        </p:grpSpPr>
        <p:sp>
          <p:nvSpPr>
            <p:cNvPr id="4599" name="Google Shape;4599;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8"/>
          <p:cNvGrpSpPr/>
          <p:nvPr/>
        </p:nvGrpSpPr>
        <p:grpSpPr>
          <a:xfrm>
            <a:off x="715210" y="2616272"/>
            <a:ext cx="1695374" cy="1560837"/>
            <a:chOff x="727421" y="2828315"/>
            <a:chExt cx="1695374" cy="1560837"/>
          </a:xfrm>
        </p:grpSpPr>
        <p:grpSp>
          <p:nvGrpSpPr>
            <p:cNvPr id="4604" name="Google Shape;4604;p58"/>
            <p:cNvGrpSpPr/>
            <p:nvPr/>
          </p:nvGrpSpPr>
          <p:grpSpPr>
            <a:xfrm>
              <a:off x="727421" y="2828315"/>
              <a:ext cx="1695374" cy="1560837"/>
              <a:chOff x="734799" y="2782450"/>
              <a:chExt cx="1571100" cy="1577400"/>
            </a:xfrm>
          </p:grpSpPr>
          <p:cxnSp>
            <p:nvCxnSpPr>
              <p:cNvPr id="4605" name="Google Shape;4605;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606" name="Google Shape;4606;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607" name="Google Shape;4607;p58"/>
            <p:cNvGrpSpPr/>
            <p:nvPr/>
          </p:nvGrpSpPr>
          <p:grpSpPr>
            <a:xfrm>
              <a:off x="819108" y="2882501"/>
              <a:ext cx="1556791" cy="1426186"/>
              <a:chOff x="819108" y="2882501"/>
              <a:chExt cx="1556791" cy="1426186"/>
            </a:xfrm>
          </p:grpSpPr>
          <p:grpSp>
            <p:nvGrpSpPr>
              <p:cNvPr id="4608" name="Google Shape;4608;p58"/>
              <p:cNvGrpSpPr/>
              <p:nvPr/>
            </p:nvGrpSpPr>
            <p:grpSpPr>
              <a:xfrm>
                <a:off x="819108" y="2882501"/>
                <a:ext cx="103104" cy="1426186"/>
                <a:chOff x="4674013" y="3100904"/>
                <a:chExt cx="122758" cy="1698043"/>
              </a:xfrm>
            </p:grpSpPr>
            <p:sp>
              <p:nvSpPr>
                <p:cNvPr id="4609" name="Google Shape;4609;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8"/>
              <p:cNvGrpSpPr/>
              <p:nvPr/>
            </p:nvGrpSpPr>
            <p:grpSpPr>
              <a:xfrm>
                <a:off x="1062475" y="2882501"/>
                <a:ext cx="103104" cy="1426186"/>
                <a:chOff x="4940438" y="3100904"/>
                <a:chExt cx="122758" cy="1698043"/>
              </a:xfrm>
            </p:grpSpPr>
            <p:sp>
              <p:nvSpPr>
                <p:cNvPr id="4617" name="Google Shape;4617;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8"/>
              <p:cNvGrpSpPr/>
              <p:nvPr/>
            </p:nvGrpSpPr>
            <p:grpSpPr>
              <a:xfrm>
                <a:off x="1299324" y="2882501"/>
                <a:ext cx="103104" cy="1426186"/>
                <a:chOff x="5206863" y="3100904"/>
                <a:chExt cx="122758" cy="1698043"/>
              </a:xfrm>
            </p:grpSpPr>
            <p:sp>
              <p:nvSpPr>
                <p:cNvPr id="4625" name="Google Shape;4625;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58"/>
              <p:cNvGrpSpPr/>
              <p:nvPr/>
            </p:nvGrpSpPr>
            <p:grpSpPr>
              <a:xfrm>
                <a:off x="1786057" y="2882501"/>
                <a:ext cx="103104" cy="1426186"/>
                <a:chOff x="6006138" y="3143629"/>
                <a:chExt cx="122758" cy="1698043"/>
              </a:xfrm>
            </p:grpSpPr>
            <p:sp>
              <p:nvSpPr>
                <p:cNvPr id="4633" name="Google Shape;4633;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8"/>
              <p:cNvGrpSpPr/>
              <p:nvPr/>
            </p:nvGrpSpPr>
            <p:grpSpPr>
              <a:xfrm>
                <a:off x="2029422" y="2882501"/>
                <a:ext cx="103104" cy="1426186"/>
                <a:chOff x="6805413" y="3100904"/>
                <a:chExt cx="122758" cy="1698043"/>
              </a:xfrm>
            </p:grpSpPr>
            <p:sp>
              <p:nvSpPr>
                <p:cNvPr id="4641" name="Google Shape;4641;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8"/>
              <p:cNvGrpSpPr/>
              <p:nvPr/>
            </p:nvGrpSpPr>
            <p:grpSpPr>
              <a:xfrm>
                <a:off x="2272795" y="2882501"/>
                <a:ext cx="103104" cy="1426186"/>
                <a:chOff x="5206863" y="3100904"/>
                <a:chExt cx="122758" cy="1698043"/>
              </a:xfrm>
            </p:grpSpPr>
            <p:sp>
              <p:nvSpPr>
                <p:cNvPr id="4649" name="Google Shape;4649;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58"/>
              <p:cNvGrpSpPr/>
              <p:nvPr/>
            </p:nvGrpSpPr>
            <p:grpSpPr>
              <a:xfrm>
                <a:off x="1542694" y="2882501"/>
                <a:ext cx="103104" cy="1426186"/>
                <a:chOff x="6006138" y="3143629"/>
                <a:chExt cx="122758" cy="1698043"/>
              </a:xfrm>
            </p:grpSpPr>
            <p:sp>
              <p:nvSpPr>
                <p:cNvPr id="4657" name="Google Shape;4657;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4" name="Google Shape;4664;p58"/>
          <p:cNvGrpSpPr/>
          <p:nvPr/>
        </p:nvGrpSpPr>
        <p:grpSpPr>
          <a:xfrm>
            <a:off x="5671260" y="3305994"/>
            <a:ext cx="2749952" cy="870677"/>
            <a:chOff x="238125" y="1725700"/>
            <a:chExt cx="7139025" cy="2260325"/>
          </a:xfrm>
        </p:grpSpPr>
        <p:sp>
          <p:nvSpPr>
            <p:cNvPr id="4665" name="Google Shape;4665;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8"/>
          <p:cNvGrpSpPr/>
          <p:nvPr/>
        </p:nvGrpSpPr>
        <p:grpSpPr>
          <a:xfrm>
            <a:off x="5941424" y="2247740"/>
            <a:ext cx="1105452" cy="916747"/>
            <a:chOff x="5249100" y="1210600"/>
            <a:chExt cx="3502700" cy="2904775"/>
          </a:xfrm>
        </p:grpSpPr>
        <p:sp>
          <p:nvSpPr>
            <p:cNvPr id="4676" name="Google Shape;4676;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0" name="Google Shape;4680;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81" name="Google Shape;4681;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82" name="Google Shape;4682;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83" name="Google Shape;4683;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84" name="Google Shape;4684;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8"/>
          <p:cNvGrpSpPr/>
          <p:nvPr/>
        </p:nvGrpSpPr>
        <p:grpSpPr>
          <a:xfrm>
            <a:off x="7123972" y="967158"/>
            <a:ext cx="1304650" cy="1124856"/>
            <a:chOff x="7287122" y="1165658"/>
            <a:chExt cx="1219413" cy="1051365"/>
          </a:xfrm>
        </p:grpSpPr>
        <p:grpSp>
          <p:nvGrpSpPr>
            <p:cNvPr id="4686" name="Google Shape;4686;p58"/>
            <p:cNvGrpSpPr/>
            <p:nvPr/>
          </p:nvGrpSpPr>
          <p:grpSpPr>
            <a:xfrm>
              <a:off x="7287122" y="1969723"/>
              <a:ext cx="1219413" cy="247300"/>
              <a:chOff x="7287122" y="1969723"/>
              <a:chExt cx="1219413" cy="247300"/>
            </a:xfrm>
          </p:grpSpPr>
          <p:sp>
            <p:nvSpPr>
              <p:cNvPr id="4687" name="Google Shape;4687;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8" name="Google Shape;4688;p58"/>
              <p:cNvGrpSpPr/>
              <p:nvPr/>
            </p:nvGrpSpPr>
            <p:grpSpPr>
              <a:xfrm>
                <a:off x="7287122" y="2063892"/>
                <a:ext cx="1151753" cy="73428"/>
                <a:chOff x="7287122" y="2063892"/>
                <a:chExt cx="1151753" cy="73428"/>
              </a:xfrm>
            </p:grpSpPr>
            <p:sp>
              <p:nvSpPr>
                <p:cNvPr id="4689" name="Google Shape;4689;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0" name="Google Shape;4690;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91" name="Google Shape;4691;p58"/>
            <p:cNvGrpSpPr/>
            <p:nvPr/>
          </p:nvGrpSpPr>
          <p:grpSpPr>
            <a:xfrm>
              <a:off x="7287122" y="1712201"/>
              <a:ext cx="1219403" cy="246767"/>
              <a:chOff x="7287122" y="1712201"/>
              <a:chExt cx="1219403" cy="246767"/>
            </a:xfrm>
          </p:grpSpPr>
          <p:sp>
            <p:nvSpPr>
              <p:cNvPr id="4692" name="Google Shape;4692;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3" name="Google Shape;4693;p58"/>
              <p:cNvGrpSpPr/>
              <p:nvPr/>
            </p:nvGrpSpPr>
            <p:grpSpPr>
              <a:xfrm>
                <a:off x="7287122" y="1842861"/>
                <a:ext cx="1005303" cy="73419"/>
                <a:chOff x="7287122" y="1842861"/>
                <a:chExt cx="1005303" cy="73419"/>
              </a:xfrm>
            </p:grpSpPr>
            <p:sp>
              <p:nvSpPr>
                <p:cNvPr id="4694" name="Google Shape;4694;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5" name="Google Shape;4695;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696" name="Google Shape;4696;p58"/>
            <p:cNvGrpSpPr/>
            <p:nvPr/>
          </p:nvGrpSpPr>
          <p:grpSpPr>
            <a:xfrm>
              <a:off x="7287122" y="1447520"/>
              <a:ext cx="1219403" cy="286667"/>
              <a:chOff x="7287122" y="1447520"/>
              <a:chExt cx="1219403" cy="286667"/>
            </a:xfrm>
          </p:grpSpPr>
          <p:sp>
            <p:nvSpPr>
              <p:cNvPr id="4697" name="Google Shape;4697;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8" name="Google Shape;4698;p58"/>
              <p:cNvGrpSpPr/>
              <p:nvPr/>
            </p:nvGrpSpPr>
            <p:grpSpPr>
              <a:xfrm>
                <a:off x="7287122" y="1581977"/>
                <a:ext cx="852803" cy="73428"/>
                <a:chOff x="7287122" y="1581977"/>
                <a:chExt cx="852803" cy="73428"/>
              </a:xfrm>
            </p:grpSpPr>
            <p:sp>
              <p:nvSpPr>
                <p:cNvPr id="4699" name="Google Shape;4699;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0" name="Google Shape;4700;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1" name="Google Shape;4701;p58"/>
            <p:cNvGrpSpPr/>
            <p:nvPr/>
          </p:nvGrpSpPr>
          <p:grpSpPr>
            <a:xfrm>
              <a:off x="7287122" y="1165658"/>
              <a:ext cx="1219403" cy="344253"/>
              <a:chOff x="7287122" y="1165658"/>
              <a:chExt cx="1219403" cy="344253"/>
            </a:xfrm>
          </p:grpSpPr>
          <p:sp>
            <p:nvSpPr>
              <p:cNvPr id="4702" name="Google Shape;4702;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58"/>
              <p:cNvGrpSpPr/>
              <p:nvPr/>
            </p:nvGrpSpPr>
            <p:grpSpPr>
              <a:xfrm>
                <a:off x="7287122" y="1341025"/>
                <a:ext cx="695703" cy="73419"/>
                <a:chOff x="7287122" y="1341025"/>
                <a:chExt cx="695703" cy="73419"/>
              </a:xfrm>
            </p:grpSpPr>
            <p:sp>
              <p:nvSpPr>
                <p:cNvPr id="4704" name="Google Shape;4704;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706" name="Google Shape;4706;p58"/>
          <p:cNvGrpSpPr/>
          <p:nvPr/>
        </p:nvGrpSpPr>
        <p:grpSpPr>
          <a:xfrm>
            <a:off x="5790464" y="973181"/>
            <a:ext cx="1397729" cy="1098540"/>
            <a:chOff x="5900602" y="1193063"/>
            <a:chExt cx="1299851" cy="1021707"/>
          </a:xfrm>
        </p:grpSpPr>
        <p:grpSp>
          <p:nvGrpSpPr>
            <p:cNvPr id="4707" name="Google Shape;4707;p58"/>
            <p:cNvGrpSpPr/>
            <p:nvPr/>
          </p:nvGrpSpPr>
          <p:grpSpPr>
            <a:xfrm>
              <a:off x="6520337" y="1193063"/>
              <a:ext cx="341815" cy="799959"/>
              <a:chOff x="6520337" y="1193063"/>
              <a:chExt cx="341815" cy="799959"/>
            </a:xfrm>
          </p:grpSpPr>
          <p:grpSp>
            <p:nvGrpSpPr>
              <p:cNvPr id="4708" name="Google Shape;4708;p58"/>
              <p:cNvGrpSpPr/>
              <p:nvPr/>
            </p:nvGrpSpPr>
            <p:grpSpPr>
              <a:xfrm>
                <a:off x="6520337" y="1589527"/>
                <a:ext cx="213950" cy="403494"/>
                <a:chOff x="6520337" y="1589527"/>
                <a:chExt cx="213950" cy="403494"/>
              </a:xfrm>
            </p:grpSpPr>
            <p:sp>
              <p:nvSpPr>
                <p:cNvPr id="4709" name="Google Shape;4709;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58"/>
              <p:cNvGrpSpPr/>
              <p:nvPr/>
            </p:nvGrpSpPr>
            <p:grpSpPr>
              <a:xfrm>
                <a:off x="6577204" y="1193063"/>
                <a:ext cx="284947" cy="464512"/>
                <a:chOff x="6577204" y="1193063"/>
                <a:chExt cx="284947" cy="464512"/>
              </a:xfrm>
            </p:grpSpPr>
            <p:sp>
              <p:nvSpPr>
                <p:cNvPr id="4712" name="Google Shape;4712;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3" name="Google Shape;4713;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714" name="Google Shape;4714;p58"/>
            <p:cNvGrpSpPr/>
            <p:nvPr/>
          </p:nvGrpSpPr>
          <p:grpSpPr>
            <a:xfrm>
              <a:off x="6238903" y="1193063"/>
              <a:ext cx="300475" cy="900152"/>
              <a:chOff x="6238903" y="1193063"/>
              <a:chExt cx="300475" cy="900152"/>
            </a:xfrm>
          </p:grpSpPr>
          <p:grpSp>
            <p:nvGrpSpPr>
              <p:cNvPr id="4715" name="Google Shape;4715;p58"/>
              <p:cNvGrpSpPr/>
              <p:nvPr/>
            </p:nvGrpSpPr>
            <p:grpSpPr>
              <a:xfrm>
                <a:off x="6290865" y="1489315"/>
                <a:ext cx="248514" cy="603900"/>
                <a:chOff x="6290865" y="1489315"/>
                <a:chExt cx="248514" cy="603900"/>
              </a:xfrm>
            </p:grpSpPr>
            <p:sp>
              <p:nvSpPr>
                <p:cNvPr id="4716" name="Google Shape;4716;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a:off x="6238903" y="1193063"/>
                <a:ext cx="284947" cy="333087"/>
                <a:chOff x="6238903" y="1193063"/>
                <a:chExt cx="284947" cy="333087"/>
              </a:xfrm>
            </p:grpSpPr>
            <p:sp>
              <p:nvSpPr>
                <p:cNvPr id="4719" name="Google Shape;4719;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0" name="Google Shape;4720;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21" name="Google Shape;4721;p58"/>
            <p:cNvGrpSpPr/>
            <p:nvPr/>
          </p:nvGrpSpPr>
          <p:grpSpPr>
            <a:xfrm>
              <a:off x="5900602" y="1193063"/>
              <a:ext cx="444345" cy="1021707"/>
              <a:chOff x="5900602" y="1193063"/>
              <a:chExt cx="444345" cy="1021707"/>
            </a:xfrm>
          </p:grpSpPr>
          <p:grpSp>
            <p:nvGrpSpPr>
              <p:cNvPr id="4722" name="Google Shape;4722;p58"/>
              <p:cNvGrpSpPr/>
              <p:nvPr/>
            </p:nvGrpSpPr>
            <p:grpSpPr>
              <a:xfrm>
                <a:off x="6046501" y="1367785"/>
                <a:ext cx="298446" cy="846986"/>
                <a:chOff x="6046501" y="1367785"/>
                <a:chExt cx="298446" cy="846986"/>
              </a:xfrm>
            </p:grpSpPr>
            <p:sp>
              <p:nvSpPr>
                <p:cNvPr id="4723" name="Google Shape;4723;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5900602" y="1193063"/>
                <a:ext cx="284947" cy="182312"/>
                <a:chOff x="5900602" y="1193063"/>
                <a:chExt cx="284947" cy="182312"/>
              </a:xfrm>
            </p:grpSpPr>
            <p:sp>
              <p:nvSpPr>
                <p:cNvPr id="4726" name="Google Shape;4726;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7" name="Google Shape;4727;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28" name="Google Shape;4728;p58"/>
            <p:cNvGrpSpPr/>
            <p:nvPr/>
          </p:nvGrpSpPr>
          <p:grpSpPr>
            <a:xfrm>
              <a:off x="6738300" y="1193063"/>
              <a:ext cx="462153" cy="707634"/>
              <a:chOff x="6738300" y="1193063"/>
              <a:chExt cx="462153" cy="707634"/>
            </a:xfrm>
          </p:grpSpPr>
          <p:grpSp>
            <p:nvGrpSpPr>
              <p:cNvPr id="4729" name="Google Shape;4729;p58"/>
              <p:cNvGrpSpPr/>
              <p:nvPr/>
            </p:nvGrpSpPr>
            <p:grpSpPr>
              <a:xfrm>
                <a:off x="6915505" y="1193063"/>
                <a:ext cx="284947" cy="597387"/>
                <a:chOff x="6915505" y="1193063"/>
                <a:chExt cx="284947" cy="597387"/>
              </a:xfrm>
            </p:grpSpPr>
            <p:sp>
              <p:nvSpPr>
                <p:cNvPr id="4730" name="Google Shape;4730;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1" name="Google Shape;4731;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32" name="Google Shape;4732;p58"/>
              <p:cNvGrpSpPr/>
              <p:nvPr/>
            </p:nvGrpSpPr>
            <p:grpSpPr>
              <a:xfrm>
                <a:off x="6738300" y="1684725"/>
                <a:ext cx="230066" cy="215971"/>
                <a:chOff x="6738300" y="1684725"/>
                <a:chExt cx="230066" cy="215971"/>
              </a:xfrm>
            </p:grpSpPr>
            <p:sp>
              <p:nvSpPr>
                <p:cNvPr id="4733" name="Google Shape;4733;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38"/>
        <p:cNvGrpSpPr/>
        <p:nvPr/>
      </p:nvGrpSpPr>
      <p:grpSpPr>
        <a:xfrm>
          <a:off x="0" y="0"/>
          <a:ext cx="0" cy="0"/>
          <a:chOff x="0" y="0"/>
          <a:chExt cx="0" cy="0"/>
        </a:xfrm>
      </p:grpSpPr>
      <p:grpSp>
        <p:nvGrpSpPr>
          <p:cNvPr id="4739" name="Google Shape;4739;p59"/>
          <p:cNvGrpSpPr/>
          <p:nvPr/>
        </p:nvGrpSpPr>
        <p:grpSpPr>
          <a:xfrm>
            <a:off x="821785" y="2307635"/>
            <a:ext cx="339235" cy="298186"/>
            <a:chOff x="898875" y="244725"/>
            <a:chExt cx="481800" cy="423500"/>
          </a:xfrm>
        </p:grpSpPr>
        <p:sp>
          <p:nvSpPr>
            <p:cNvPr id="4740" name="Google Shape;4740;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2" name="Google Shape;4742;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3" name="Google Shape;4743;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6" name="Google Shape;4746;p59"/>
          <p:cNvGrpSpPr/>
          <p:nvPr/>
        </p:nvGrpSpPr>
        <p:grpSpPr>
          <a:xfrm>
            <a:off x="1260167" y="2287103"/>
            <a:ext cx="298169" cy="339253"/>
            <a:chOff x="1529350" y="258825"/>
            <a:chExt cx="423475" cy="481825"/>
          </a:xfrm>
        </p:grpSpPr>
        <p:sp>
          <p:nvSpPr>
            <p:cNvPr id="4747" name="Google Shape;4747;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9" name="Google Shape;4749;p59"/>
          <p:cNvGrpSpPr/>
          <p:nvPr/>
        </p:nvGrpSpPr>
        <p:grpSpPr>
          <a:xfrm>
            <a:off x="2102437" y="2287102"/>
            <a:ext cx="298169" cy="339253"/>
            <a:chOff x="2707500" y="249400"/>
            <a:chExt cx="423475" cy="481825"/>
          </a:xfrm>
        </p:grpSpPr>
        <p:sp>
          <p:nvSpPr>
            <p:cNvPr id="4750" name="Google Shape;4750;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2" name="Google Shape;4752;p59"/>
          <p:cNvGrpSpPr/>
          <p:nvPr/>
        </p:nvGrpSpPr>
        <p:grpSpPr>
          <a:xfrm>
            <a:off x="2516052" y="2287428"/>
            <a:ext cx="305386" cy="338602"/>
            <a:chOff x="3300325" y="249875"/>
            <a:chExt cx="433725" cy="480900"/>
          </a:xfrm>
        </p:grpSpPr>
        <p:sp>
          <p:nvSpPr>
            <p:cNvPr id="4753" name="Google Shape;4753;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4" name="Google Shape;4754;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7" name="Google Shape;4757;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59"/>
          <p:cNvGrpSpPr/>
          <p:nvPr/>
        </p:nvGrpSpPr>
        <p:grpSpPr>
          <a:xfrm>
            <a:off x="1653142" y="2367273"/>
            <a:ext cx="340890" cy="178912"/>
            <a:chOff x="2084325" y="363300"/>
            <a:chExt cx="484150" cy="254100"/>
          </a:xfrm>
        </p:grpSpPr>
        <p:sp>
          <p:nvSpPr>
            <p:cNvPr id="4760" name="Google Shape;4760;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59"/>
          <p:cNvGrpSpPr/>
          <p:nvPr/>
        </p:nvGrpSpPr>
        <p:grpSpPr>
          <a:xfrm>
            <a:off x="2905137" y="2287349"/>
            <a:ext cx="352349" cy="338760"/>
            <a:chOff x="3854700" y="249750"/>
            <a:chExt cx="500425" cy="481125"/>
          </a:xfrm>
        </p:grpSpPr>
        <p:sp>
          <p:nvSpPr>
            <p:cNvPr id="4763" name="Google Shape;4763;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1" name="Google Shape;4771;p59"/>
          <p:cNvGrpSpPr/>
          <p:nvPr/>
        </p:nvGrpSpPr>
        <p:grpSpPr>
          <a:xfrm>
            <a:off x="3323126" y="2287349"/>
            <a:ext cx="352349" cy="338760"/>
            <a:chOff x="4447550" y="249750"/>
            <a:chExt cx="500425" cy="481125"/>
          </a:xfrm>
        </p:grpSpPr>
        <p:sp>
          <p:nvSpPr>
            <p:cNvPr id="4772" name="Google Shape;4772;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4" name="Google Shape;4774;p59"/>
          <p:cNvGrpSpPr/>
          <p:nvPr/>
        </p:nvGrpSpPr>
        <p:grpSpPr>
          <a:xfrm>
            <a:off x="3752328" y="2287102"/>
            <a:ext cx="339253" cy="339253"/>
            <a:chOff x="5049725" y="249400"/>
            <a:chExt cx="481825" cy="481825"/>
          </a:xfrm>
        </p:grpSpPr>
        <p:sp>
          <p:nvSpPr>
            <p:cNvPr id="4775" name="Google Shape;4775;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6" name="Google Shape;4776;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7" name="Google Shape;4777;p59"/>
          <p:cNvGrpSpPr/>
          <p:nvPr/>
        </p:nvGrpSpPr>
        <p:grpSpPr>
          <a:xfrm>
            <a:off x="4166269" y="2287102"/>
            <a:ext cx="339253" cy="339253"/>
            <a:chOff x="5660400" y="238125"/>
            <a:chExt cx="481825" cy="481825"/>
          </a:xfrm>
        </p:grpSpPr>
        <p:sp>
          <p:nvSpPr>
            <p:cNvPr id="4778" name="Google Shape;4778;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0" name="Google Shape;4780;p59"/>
          <p:cNvGrpSpPr/>
          <p:nvPr/>
        </p:nvGrpSpPr>
        <p:grpSpPr>
          <a:xfrm>
            <a:off x="4582955" y="2287102"/>
            <a:ext cx="339253" cy="339253"/>
            <a:chOff x="6235400" y="249400"/>
            <a:chExt cx="481825" cy="481825"/>
          </a:xfrm>
        </p:grpSpPr>
        <p:sp>
          <p:nvSpPr>
            <p:cNvPr id="4781" name="Google Shape;4781;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2" name="Google Shape;4782;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5" name="Google Shape;4785;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6" name="Google Shape;4786;p59"/>
          <p:cNvGrpSpPr/>
          <p:nvPr/>
        </p:nvGrpSpPr>
        <p:grpSpPr>
          <a:xfrm>
            <a:off x="821301" y="2731810"/>
            <a:ext cx="340204" cy="298116"/>
            <a:chOff x="899850" y="871450"/>
            <a:chExt cx="483175" cy="423400"/>
          </a:xfrm>
        </p:grpSpPr>
        <p:sp>
          <p:nvSpPr>
            <p:cNvPr id="4787" name="Google Shape;4787;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1" name="Google Shape;4791;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2" name="Google Shape;4792;p59"/>
          <p:cNvGrpSpPr/>
          <p:nvPr/>
        </p:nvGrpSpPr>
        <p:grpSpPr>
          <a:xfrm>
            <a:off x="1653301" y="2711232"/>
            <a:ext cx="340573" cy="339271"/>
            <a:chOff x="2085450" y="842250"/>
            <a:chExt cx="483700" cy="481850"/>
          </a:xfrm>
        </p:grpSpPr>
        <p:sp>
          <p:nvSpPr>
            <p:cNvPr id="4793" name="Google Shape;4793;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6" name="Google Shape;4796;p59"/>
          <p:cNvGrpSpPr/>
          <p:nvPr/>
        </p:nvGrpSpPr>
        <p:grpSpPr>
          <a:xfrm>
            <a:off x="2081868" y="2711241"/>
            <a:ext cx="339306" cy="339253"/>
            <a:chOff x="2685825" y="840375"/>
            <a:chExt cx="481900" cy="481825"/>
          </a:xfrm>
        </p:grpSpPr>
        <p:sp>
          <p:nvSpPr>
            <p:cNvPr id="4797" name="Google Shape;4797;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9" name="Google Shape;4799;p59"/>
          <p:cNvGrpSpPr/>
          <p:nvPr/>
        </p:nvGrpSpPr>
        <p:grpSpPr>
          <a:xfrm>
            <a:off x="2493529" y="2710924"/>
            <a:ext cx="350431" cy="339887"/>
            <a:chOff x="3270675" y="841800"/>
            <a:chExt cx="497700" cy="482725"/>
          </a:xfrm>
        </p:grpSpPr>
        <p:sp>
          <p:nvSpPr>
            <p:cNvPr id="4800" name="Google Shape;4800;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1" name="Google Shape;4801;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3" name="Google Shape;4803;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4" name="Google Shape;4804;p59"/>
          <p:cNvGrpSpPr/>
          <p:nvPr/>
        </p:nvGrpSpPr>
        <p:grpSpPr>
          <a:xfrm>
            <a:off x="3329675" y="2731783"/>
            <a:ext cx="339253" cy="298169"/>
            <a:chOff x="4467200" y="877100"/>
            <a:chExt cx="481825" cy="423475"/>
          </a:xfrm>
        </p:grpSpPr>
        <p:sp>
          <p:nvSpPr>
            <p:cNvPr id="4805" name="Google Shape;4805;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8" name="Google Shape;4808;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9" name="Google Shape;4809;p59"/>
          <p:cNvGrpSpPr/>
          <p:nvPr/>
        </p:nvGrpSpPr>
        <p:grpSpPr>
          <a:xfrm>
            <a:off x="3744565" y="2711232"/>
            <a:ext cx="354778" cy="339271"/>
            <a:chOff x="5045500" y="842250"/>
            <a:chExt cx="503875" cy="481850"/>
          </a:xfrm>
        </p:grpSpPr>
        <p:sp>
          <p:nvSpPr>
            <p:cNvPr id="4810" name="Google Shape;4810;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2" name="Google Shape;4812;p59"/>
          <p:cNvGrpSpPr/>
          <p:nvPr/>
        </p:nvGrpSpPr>
        <p:grpSpPr>
          <a:xfrm>
            <a:off x="4167413" y="2737451"/>
            <a:ext cx="336965" cy="286833"/>
            <a:chOff x="5645200" y="879425"/>
            <a:chExt cx="478575" cy="407375"/>
          </a:xfrm>
        </p:grpSpPr>
        <p:sp>
          <p:nvSpPr>
            <p:cNvPr id="4813" name="Google Shape;4813;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9" name="Google Shape;4819;p59"/>
          <p:cNvGrpSpPr/>
          <p:nvPr/>
        </p:nvGrpSpPr>
        <p:grpSpPr>
          <a:xfrm>
            <a:off x="4603488" y="2711241"/>
            <a:ext cx="298186" cy="339253"/>
            <a:chOff x="6264525" y="842250"/>
            <a:chExt cx="423500" cy="481825"/>
          </a:xfrm>
        </p:grpSpPr>
        <p:sp>
          <p:nvSpPr>
            <p:cNvPr id="4820" name="Google Shape;4820;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7" name="Google Shape;4827;p59"/>
          <p:cNvGrpSpPr/>
          <p:nvPr/>
        </p:nvGrpSpPr>
        <p:grpSpPr>
          <a:xfrm>
            <a:off x="821776" y="3125895"/>
            <a:ext cx="339253" cy="339253"/>
            <a:chOff x="900750" y="1436075"/>
            <a:chExt cx="481825" cy="481825"/>
          </a:xfrm>
        </p:grpSpPr>
        <p:sp>
          <p:nvSpPr>
            <p:cNvPr id="4828" name="Google Shape;4828;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9" name="Google Shape;4829;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2" name="Google Shape;4832;p59"/>
          <p:cNvGrpSpPr/>
          <p:nvPr/>
        </p:nvGrpSpPr>
        <p:grpSpPr>
          <a:xfrm>
            <a:off x="1239624" y="3186183"/>
            <a:ext cx="339253" cy="218676"/>
            <a:chOff x="1492675" y="1520750"/>
            <a:chExt cx="481825" cy="310575"/>
          </a:xfrm>
        </p:grpSpPr>
        <p:sp>
          <p:nvSpPr>
            <p:cNvPr id="4833" name="Google Shape;4833;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5" name="Google Shape;4835;p59"/>
          <p:cNvGrpSpPr/>
          <p:nvPr/>
        </p:nvGrpSpPr>
        <p:grpSpPr>
          <a:xfrm>
            <a:off x="1647421" y="3125877"/>
            <a:ext cx="352332" cy="339288"/>
            <a:chOff x="2071000" y="1435025"/>
            <a:chExt cx="500400" cy="481875"/>
          </a:xfrm>
        </p:grpSpPr>
        <p:sp>
          <p:nvSpPr>
            <p:cNvPr id="4836" name="Google Shape;4836;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7" name="Google Shape;4837;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8" name="Google Shape;4838;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9" name="Google Shape;4839;p59"/>
          <p:cNvGrpSpPr/>
          <p:nvPr/>
        </p:nvGrpSpPr>
        <p:grpSpPr>
          <a:xfrm>
            <a:off x="2073509" y="3167747"/>
            <a:ext cx="351874" cy="297623"/>
            <a:chOff x="2678350" y="1464650"/>
            <a:chExt cx="499750" cy="422700"/>
          </a:xfrm>
        </p:grpSpPr>
        <p:sp>
          <p:nvSpPr>
            <p:cNvPr id="4840" name="Google Shape;4840;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1" name="Google Shape;4841;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3" name="Google Shape;4843;p59"/>
          <p:cNvGrpSpPr/>
          <p:nvPr/>
        </p:nvGrpSpPr>
        <p:grpSpPr>
          <a:xfrm>
            <a:off x="2499118" y="3125895"/>
            <a:ext cx="339253" cy="339253"/>
            <a:chOff x="3271200" y="1435075"/>
            <a:chExt cx="481825" cy="481825"/>
          </a:xfrm>
        </p:grpSpPr>
        <p:sp>
          <p:nvSpPr>
            <p:cNvPr id="4844" name="Google Shape;4844;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5" name="Google Shape;4845;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6" name="Google Shape;4846;p59"/>
          <p:cNvGrpSpPr/>
          <p:nvPr/>
        </p:nvGrpSpPr>
        <p:grpSpPr>
          <a:xfrm>
            <a:off x="2909591" y="3125877"/>
            <a:ext cx="343442" cy="339288"/>
            <a:chOff x="3858100" y="1435075"/>
            <a:chExt cx="487775" cy="481875"/>
          </a:xfrm>
        </p:grpSpPr>
        <p:sp>
          <p:nvSpPr>
            <p:cNvPr id="4847" name="Google Shape;4847;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9" name="Google Shape;4849;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2" name="Google Shape;4852;p59"/>
          <p:cNvGrpSpPr/>
          <p:nvPr/>
        </p:nvGrpSpPr>
        <p:grpSpPr>
          <a:xfrm>
            <a:off x="3329674" y="3125895"/>
            <a:ext cx="339253" cy="339253"/>
            <a:chOff x="4456875" y="1435075"/>
            <a:chExt cx="481825" cy="481825"/>
          </a:xfrm>
        </p:grpSpPr>
        <p:sp>
          <p:nvSpPr>
            <p:cNvPr id="4853" name="Google Shape;4853;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2" name="Google Shape;4872;p59"/>
          <p:cNvGrpSpPr/>
          <p:nvPr/>
        </p:nvGrpSpPr>
        <p:grpSpPr>
          <a:xfrm>
            <a:off x="3750665" y="3125886"/>
            <a:ext cx="342580" cy="339271"/>
            <a:chOff x="5049725" y="1435050"/>
            <a:chExt cx="486550" cy="481850"/>
          </a:xfrm>
        </p:grpSpPr>
        <p:sp>
          <p:nvSpPr>
            <p:cNvPr id="4873" name="Google Shape;4873;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59"/>
          <p:cNvGrpSpPr/>
          <p:nvPr/>
        </p:nvGrpSpPr>
        <p:grpSpPr>
          <a:xfrm>
            <a:off x="4166216" y="3125895"/>
            <a:ext cx="339359" cy="339253"/>
            <a:chOff x="5642475" y="1435075"/>
            <a:chExt cx="481975" cy="481825"/>
          </a:xfrm>
        </p:grpSpPr>
        <p:sp>
          <p:nvSpPr>
            <p:cNvPr id="4878" name="Google Shape;4878;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1" name="Google Shape;4881;p59"/>
          <p:cNvGrpSpPr/>
          <p:nvPr/>
        </p:nvGrpSpPr>
        <p:grpSpPr>
          <a:xfrm>
            <a:off x="4580702" y="3125886"/>
            <a:ext cx="343759" cy="339271"/>
            <a:chOff x="6232000" y="1435050"/>
            <a:chExt cx="488225" cy="481850"/>
          </a:xfrm>
        </p:grpSpPr>
        <p:sp>
          <p:nvSpPr>
            <p:cNvPr id="4882" name="Google Shape;4882;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3" name="Google Shape;4883;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6" name="Google Shape;4886;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7" name="Google Shape;4887;p59"/>
          <p:cNvGrpSpPr/>
          <p:nvPr/>
        </p:nvGrpSpPr>
        <p:grpSpPr>
          <a:xfrm>
            <a:off x="841438" y="3539545"/>
            <a:ext cx="299929" cy="337792"/>
            <a:chOff x="924450" y="2028975"/>
            <a:chExt cx="425975" cy="479750"/>
          </a:xfrm>
        </p:grpSpPr>
        <p:sp>
          <p:nvSpPr>
            <p:cNvPr id="4888" name="Google Shape;4888;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1" name="Google Shape;4891;p59"/>
          <p:cNvGrpSpPr/>
          <p:nvPr/>
        </p:nvGrpSpPr>
        <p:grpSpPr>
          <a:xfrm>
            <a:off x="1653934" y="3559347"/>
            <a:ext cx="339306" cy="298186"/>
            <a:chOff x="2085450" y="2057100"/>
            <a:chExt cx="481900" cy="423500"/>
          </a:xfrm>
        </p:grpSpPr>
        <p:sp>
          <p:nvSpPr>
            <p:cNvPr id="4892" name="Google Shape;4892;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3" name="Google Shape;4893;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5" name="Google Shape;4895;p59"/>
          <p:cNvGrpSpPr/>
          <p:nvPr/>
        </p:nvGrpSpPr>
        <p:grpSpPr>
          <a:xfrm>
            <a:off x="2081868" y="3582592"/>
            <a:ext cx="339306" cy="251698"/>
            <a:chOff x="2678275" y="2090100"/>
            <a:chExt cx="481900" cy="357475"/>
          </a:xfrm>
        </p:grpSpPr>
        <p:sp>
          <p:nvSpPr>
            <p:cNvPr id="4896" name="Google Shape;4896;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7" name="Google Shape;4897;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0" name="Google Shape;4900;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1" name="Google Shape;4901;p59"/>
          <p:cNvGrpSpPr/>
          <p:nvPr/>
        </p:nvGrpSpPr>
        <p:grpSpPr>
          <a:xfrm>
            <a:off x="2559072" y="3594790"/>
            <a:ext cx="219345" cy="227301"/>
            <a:chOff x="3357325" y="2093500"/>
            <a:chExt cx="311525" cy="322825"/>
          </a:xfrm>
        </p:grpSpPr>
        <p:sp>
          <p:nvSpPr>
            <p:cNvPr id="4902" name="Google Shape;4902;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05" name="Google Shape;4905;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06" name="Google Shape;4906;p59"/>
          <p:cNvGrpSpPr/>
          <p:nvPr/>
        </p:nvGrpSpPr>
        <p:grpSpPr>
          <a:xfrm>
            <a:off x="3353262" y="3538814"/>
            <a:ext cx="292078" cy="339253"/>
            <a:chOff x="4492800" y="2027925"/>
            <a:chExt cx="414825" cy="481825"/>
          </a:xfrm>
        </p:grpSpPr>
        <p:sp>
          <p:nvSpPr>
            <p:cNvPr id="4907" name="Google Shape;4907;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59"/>
          <p:cNvGrpSpPr/>
          <p:nvPr/>
        </p:nvGrpSpPr>
        <p:grpSpPr>
          <a:xfrm>
            <a:off x="3752354" y="3538805"/>
            <a:ext cx="339200" cy="339271"/>
            <a:chOff x="5049725" y="2027900"/>
            <a:chExt cx="481750" cy="481850"/>
          </a:xfrm>
        </p:grpSpPr>
        <p:sp>
          <p:nvSpPr>
            <p:cNvPr id="4910" name="Google Shape;4910;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59"/>
          <p:cNvGrpSpPr/>
          <p:nvPr/>
        </p:nvGrpSpPr>
        <p:grpSpPr>
          <a:xfrm>
            <a:off x="4225950" y="3538893"/>
            <a:ext cx="219890" cy="339095"/>
            <a:chOff x="5726350" y="2028150"/>
            <a:chExt cx="312300" cy="481600"/>
          </a:xfrm>
        </p:grpSpPr>
        <p:sp>
          <p:nvSpPr>
            <p:cNvPr id="4919" name="Google Shape;4919;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2" name="Google Shape;4922;p59"/>
          <p:cNvGrpSpPr/>
          <p:nvPr/>
        </p:nvGrpSpPr>
        <p:grpSpPr>
          <a:xfrm>
            <a:off x="4586141" y="3542000"/>
            <a:ext cx="332881" cy="332881"/>
            <a:chOff x="6239925" y="2032450"/>
            <a:chExt cx="472775" cy="472775"/>
          </a:xfrm>
        </p:grpSpPr>
        <p:sp>
          <p:nvSpPr>
            <p:cNvPr id="4923" name="Google Shape;4923;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4" name="Google Shape;4924;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5" name="Google Shape;4925;p59"/>
          <p:cNvGrpSpPr/>
          <p:nvPr/>
        </p:nvGrpSpPr>
        <p:grpSpPr>
          <a:xfrm>
            <a:off x="5035233" y="2364092"/>
            <a:ext cx="334641" cy="185425"/>
            <a:chOff x="903075" y="2730000"/>
            <a:chExt cx="475275" cy="263350"/>
          </a:xfrm>
        </p:grpSpPr>
        <p:sp>
          <p:nvSpPr>
            <p:cNvPr id="4926" name="Google Shape;4926;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7" name="Google Shape;4927;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9" name="Google Shape;4929;p59"/>
          <p:cNvGrpSpPr/>
          <p:nvPr/>
        </p:nvGrpSpPr>
        <p:grpSpPr>
          <a:xfrm>
            <a:off x="1239624" y="3538814"/>
            <a:ext cx="339253" cy="339253"/>
            <a:chOff x="1492675" y="2027925"/>
            <a:chExt cx="481825" cy="481825"/>
          </a:xfrm>
        </p:grpSpPr>
        <p:sp>
          <p:nvSpPr>
            <p:cNvPr id="4930" name="Google Shape;4930;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5" name="Google Shape;4935;p59"/>
          <p:cNvGrpSpPr/>
          <p:nvPr/>
        </p:nvGrpSpPr>
        <p:grpSpPr>
          <a:xfrm>
            <a:off x="5466000" y="2287178"/>
            <a:ext cx="339253" cy="339253"/>
            <a:chOff x="1492675" y="2620775"/>
            <a:chExt cx="481825" cy="481825"/>
          </a:xfrm>
        </p:grpSpPr>
        <p:sp>
          <p:nvSpPr>
            <p:cNvPr id="4936" name="Google Shape;4936;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59"/>
          <p:cNvGrpSpPr/>
          <p:nvPr/>
        </p:nvGrpSpPr>
        <p:grpSpPr>
          <a:xfrm>
            <a:off x="6289754" y="2303161"/>
            <a:ext cx="333585" cy="307287"/>
            <a:chOff x="2682350" y="2643425"/>
            <a:chExt cx="473775" cy="436425"/>
          </a:xfrm>
        </p:grpSpPr>
        <p:sp>
          <p:nvSpPr>
            <p:cNvPr id="4940" name="Google Shape;4940;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7" name="Google Shape;4947;p59"/>
          <p:cNvGrpSpPr/>
          <p:nvPr/>
        </p:nvGrpSpPr>
        <p:grpSpPr>
          <a:xfrm>
            <a:off x="6755243" y="2287178"/>
            <a:ext cx="238531" cy="339253"/>
            <a:chOff x="3342725" y="2620775"/>
            <a:chExt cx="338775" cy="481825"/>
          </a:xfrm>
        </p:grpSpPr>
        <p:sp>
          <p:nvSpPr>
            <p:cNvPr id="4948" name="Google Shape;4948;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59"/>
          <p:cNvGrpSpPr/>
          <p:nvPr/>
        </p:nvGrpSpPr>
        <p:grpSpPr>
          <a:xfrm>
            <a:off x="7148994" y="2287178"/>
            <a:ext cx="278296" cy="339253"/>
            <a:chOff x="3907325" y="2620775"/>
            <a:chExt cx="395250" cy="481825"/>
          </a:xfrm>
        </p:grpSpPr>
        <p:sp>
          <p:nvSpPr>
            <p:cNvPr id="4952" name="Google Shape;4952;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59"/>
          <p:cNvGrpSpPr/>
          <p:nvPr/>
        </p:nvGrpSpPr>
        <p:grpSpPr>
          <a:xfrm>
            <a:off x="7542181" y="2297783"/>
            <a:ext cx="339253" cy="318042"/>
            <a:chOff x="4456875" y="2635825"/>
            <a:chExt cx="481825" cy="451700"/>
          </a:xfrm>
        </p:grpSpPr>
        <p:sp>
          <p:nvSpPr>
            <p:cNvPr id="4957" name="Google Shape;4957;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3" name="Google Shape;4963;p59"/>
          <p:cNvGrpSpPr/>
          <p:nvPr/>
        </p:nvGrpSpPr>
        <p:grpSpPr>
          <a:xfrm>
            <a:off x="7967105" y="2297783"/>
            <a:ext cx="339253" cy="318042"/>
            <a:chOff x="5049725" y="2635825"/>
            <a:chExt cx="481825" cy="451700"/>
          </a:xfrm>
        </p:grpSpPr>
        <p:sp>
          <p:nvSpPr>
            <p:cNvPr id="4964" name="Google Shape;4964;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7" name="Google Shape;4967;p59"/>
          <p:cNvGrpSpPr/>
          <p:nvPr/>
        </p:nvGrpSpPr>
        <p:grpSpPr>
          <a:xfrm>
            <a:off x="2211475" y="3952243"/>
            <a:ext cx="338566" cy="338373"/>
            <a:chOff x="5643000" y="2621375"/>
            <a:chExt cx="480850" cy="480575"/>
          </a:xfrm>
        </p:grpSpPr>
        <p:sp>
          <p:nvSpPr>
            <p:cNvPr id="4968" name="Google Shape;4968;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5" name="Google Shape;4975;p59"/>
          <p:cNvGrpSpPr/>
          <p:nvPr/>
        </p:nvGrpSpPr>
        <p:grpSpPr>
          <a:xfrm>
            <a:off x="4032695" y="3951803"/>
            <a:ext cx="339359" cy="339253"/>
            <a:chOff x="6235250" y="2620775"/>
            <a:chExt cx="481975" cy="481825"/>
          </a:xfrm>
        </p:grpSpPr>
        <p:sp>
          <p:nvSpPr>
            <p:cNvPr id="4976" name="Google Shape;4976;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1" name="Google Shape;4981;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2" name="Google Shape;4982;p59"/>
          <p:cNvGrpSpPr/>
          <p:nvPr/>
        </p:nvGrpSpPr>
        <p:grpSpPr>
          <a:xfrm>
            <a:off x="5465078" y="2711317"/>
            <a:ext cx="341101" cy="339253"/>
            <a:chOff x="1535000" y="3223325"/>
            <a:chExt cx="484450" cy="481825"/>
          </a:xfrm>
        </p:grpSpPr>
        <p:sp>
          <p:nvSpPr>
            <p:cNvPr id="4983" name="Google Shape;4983;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59"/>
          <p:cNvGrpSpPr/>
          <p:nvPr/>
        </p:nvGrpSpPr>
        <p:grpSpPr>
          <a:xfrm>
            <a:off x="5872645" y="2746618"/>
            <a:ext cx="339253" cy="268649"/>
            <a:chOff x="2085525" y="3263750"/>
            <a:chExt cx="481825" cy="381550"/>
          </a:xfrm>
        </p:grpSpPr>
        <p:sp>
          <p:nvSpPr>
            <p:cNvPr id="4987" name="Google Shape;4987;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9" name="Google Shape;4989;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90" name="Google Shape;4990;p59"/>
          <p:cNvGrpSpPr/>
          <p:nvPr/>
        </p:nvGrpSpPr>
        <p:grpSpPr>
          <a:xfrm>
            <a:off x="6704407" y="2711308"/>
            <a:ext cx="340204" cy="339271"/>
            <a:chOff x="3270450" y="3213625"/>
            <a:chExt cx="483175" cy="481850"/>
          </a:xfrm>
        </p:grpSpPr>
        <p:sp>
          <p:nvSpPr>
            <p:cNvPr id="4991" name="Google Shape;4991;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59"/>
          <p:cNvGrpSpPr/>
          <p:nvPr/>
        </p:nvGrpSpPr>
        <p:grpSpPr>
          <a:xfrm>
            <a:off x="7203676" y="2711317"/>
            <a:ext cx="168931" cy="339253"/>
            <a:chOff x="3984950" y="3213600"/>
            <a:chExt cx="239925" cy="481825"/>
          </a:xfrm>
        </p:grpSpPr>
        <p:sp>
          <p:nvSpPr>
            <p:cNvPr id="4994" name="Google Shape;4994;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6" name="Google Shape;4996;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98" name="Google Shape;4998;p59"/>
          <p:cNvGrpSpPr/>
          <p:nvPr/>
        </p:nvGrpSpPr>
        <p:grpSpPr>
          <a:xfrm>
            <a:off x="1736111" y="3981487"/>
            <a:ext cx="355218" cy="279880"/>
            <a:chOff x="5629975" y="3255775"/>
            <a:chExt cx="504500" cy="397500"/>
          </a:xfrm>
        </p:grpSpPr>
        <p:sp>
          <p:nvSpPr>
            <p:cNvPr id="4999" name="Google Shape;4999;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4" name="Google Shape;5004;p59"/>
          <p:cNvGrpSpPr/>
          <p:nvPr/>
        </p:nvGrpSpPr>
        <p:grpSpPr>
          <a:xfrm>
            <a:off x="3572294" y="3981593"/>
            <a:ext cx="340256" cy="279669"/>
            <a:chOff x="6234950" y="3255925"/>
            <a:chExt cx="483250" cy="397200"/>
          </a:xfrm>
        </p:grpSpPr>
        <p:sp>
          <p:nvSpPr>
            <p:cNvPr id="5005" name="Google Shape;5005;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1" name="Google Shape;5011;p59"/>
          <p:cNvGrpSpPr/>
          <p:nvPr/>
        </p:nvGrpSpPr>
        <p:grpSpPr>
          <a:xfrm>
            <a:off x="5043532" y="3125970"/>
            <a:ext cx="318042" cy="339253"/>
            <a:chOff x="914900" y="3806450"/>
            <a:chExt cx="451700" cy="481825"/>
          </a:xfrm>
        </p:grpSpPr>
        <p:sp>
          <p:nvSpPr>
            <p:cNvPr id="5012" name="Google Shape;5012;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59"/>
          <p:cNvGrpSpPr/>
          <p:nvPr/>
        </p:nvGrpSpPr>
        <p:grpSpPr>
          <a:xfrm>
            <a:off x="5462454" y="3125785"/>
            <a:ext cx="346347" cy="339623"/>
            <a:chOff x="1490050" y="3805975"/>
            <a:chExt cx="491900" cy="482350"/>
          </a:xfrm>
        </p:grpSpPr>
        <p:sp>
          <p:nvSpPr>
            <p:cNvPr id="5018" name="Google Shape;5018;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2" name="Google Shape;5022;p59"/>
          <p:cNvGrpSpPr/>
          <p:nvPr/>
        </p:nvGrpSpPr>
        <p:grpSpPr>
          <a:xfrm>
            <a:off x="5886322" y="3125970"/>
            <a:ext cx="311899" cy="339253"/>
            <a:chOff x="2104275" y="3806450"/>
            <a:chExt cx="442975" cy="481825"/>
          </a:xfrm>
        </p:grpSpPr>
        <p:sp>
          <p:nvSpPr>
            <p:cNvPr id="5023" name="Google Shape;5023;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59"/>
          <p:cNvGrpSpPr/>
          <p:nvPr/>
        </p:nvGrpSpPr>
        <p:grpSpPr>
          <a:xfrm>
            <a:off x="6309839" y="3125970"/>
            <a:ext cx="293416" cy="339253"/>
            <a:chOff x="2710875" y="3806450"/>
            <a:chExt cx="416725" cy="481825"/>
          </a:xfrm>
        </p:grpSpPr>
        <p:sp>
          <p:nvSpPr>
            <p:cNvPr id="5026" name="Google Shape;5026;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59"/>
          <p:cNvGrpSpPr/>
          <p:nvPr/>
        </p:nvGrpSpPr>
        <p:grpSpPr>
          <a:xfrm>
            <a:off x="6704883" y="3166412"/>
            <a:ext cx="339253" cy="258369"/>
            <a:chOff x="3271200" y="3863875"/>
            <a:chExt cx="481825" cy="366950"/>
          </a:xfrm>
        </p:grpSpPr>
        <p:sp>
          <p:nvSpPr>
            <p:cNvPr id="5029" name="Google Shape;5029;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59"/>
          <p:cNvGrpSpPr/>
          <p:nvPr/>
        </p:nvGrpSpPr>
        <p:grpSpPr>
          <a:xfrm>
            <a:off x="7140377" y="3126199"/>
            <a:ext cx="295528" cy="338795"/>
            <a:chOff x="3895050" y="3806775"/>
            <a:chExt cx="419725" cy="481175"/>
          </a:xfrm>
        </p:grpSpPr>
        <p:sp>
          <p:nvSpPr>
            <p:cNvPr id="5032" name="Google Shape;5032;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59"/>
          <p:cNvGrpSpPr/>
          <p:nvPr/>
        </p:nvGrpSpPr>
        <p:grpSpPr>
          <a:xfrm>
            <a:off x="7543659" y="3125979"/>
            <a:ext cx="336296" cy="339235"/>
            <a:chOff x="4464775" y="3806475"/>
            <a:chExt cx="477625" cy="481800"/>
          </a:xfrm>
        </p:grpSpPr>
        <p:sp>
          <p:nvSpPr>
            <p:cNvPr id="5035" name="Google Shape;5035;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1" name="Google Shape;5041;p59"/>
          <p:cNvGrpSpPr/>
          <p:nvPr/>
        </p:nvGrpSpPr>
        <p:grpSpPr>
          <a:xfrm>
            <a:off x="7967105" y="3125970"/>
            <a:ext cx="339253" cy="339253"/>
            <a:chOff x="5049725" y="3806450"/>
            <a:chExt cx="481825" cy="481825"/>
          </a:xfrm>
        </p:grpSpPr>
        <p:sp>
          <p:nvSpPr>
            <p:cNvPr id="5042" name="Google Shape;5042;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5" name="Google Shape;5045;p59"/>
          <p:cNvGrpSpPr/>
          <p:nvPr/>
        </p:nvGrpSpPr>
        <p:grpSpPr>
          <a:xfrm>
            <a:off x="1276714" y="3951798"/>
            <a:ext cx="339253" cy="339253"/>
            <a:chOff x="5651375" y="3806450"/>
            <a:chExt cx="481825" cy="481825"/>
          </a:xfrm>
        </p:grpSpPr>
        <p:sp>
          <p:nvSpPr>
            <p:cNvPr id="5046" name="Google Shape;5046;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59"/>
          <p:cNvGrpSpPr/>
          <p:nvPr/>
        </p:nvGrpSpPr>
        <p:grpSpPr>
          <a:xfrm>
            <a:off x="3153646" y="3953787"/>
            <a:ext cx="298503" cy="335275"/>
            <a:chOff x="6264300" y="3809300"/>
            <a:chExt cx="423950" cy="476175"/>
          </a:xfrm>
        </p:grpSpPr>
        <p:sp>
          <p:nvSpPr>
            <p:cNvPr id="5051" name="Google Shape;5051;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4" name="Google Shape;5054;p59"/>
          <p:cNvGrpSpPr/>
          <p:nvPr/>
        </p:nvGrpSpPr>
        <p:grpSpPr>
          <a:xfrm>
            <a:off x="5032267" y="3538881"/>
            <a:ext cx="340573" cy="339271"/>
            <a:chOff x="898875" y="4399275"/>
            <a:chExt cx="483700" cy="481850"/>
          </a:xfrm>
        </p:grpSpPr>
        <p:sp>
          <p:nvSpPr>
            <p:cNvPr id="5055" name="Google Shape;5055;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3" name="Google Shape;5063;p59"/>
          <p:cNvGrpSpPr/>
          <p:nvPr/>
        </p:nvGrpSpPr>
        <p:grpSpPr>
          <a:xfrm>
            <a:off x="5466000" y="3554133"/>
            <a:ext cx="339253" cy="308765"/>
            <a:chOff x="1492675" y="4420975"/>
            <a:chExt cx="481825" cy="438525"/>
          </a:xfrm>
        </p:grpSpPr>
        <p:sp>
          <p:nvSpPr>
            <p:cNvPr id="5064" name="Google Shape;5064;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59"/>
          <p:cNvGrpSpPr/>
          <p:nvPr/>
        </p:nvGrpSpPr>
        <p:grpSpPr>
          <a:xfrm>
            <a:off x="5870982" y="3539558"/>
            <a:ext cx="342580" cy="337915"/>
            <a:chOff x="2084100" y="4400250"/>
            <a:chExt cx="486550" cy="479925"/>
          </a:xfrm>
        </p:grpSpPr>
        <p:sp>
          <p:nvSpPr>
            <p:cNvPr id="5070" name="Google Shape;5070;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59"/>
          <p:cNvGrpSpPr/>
          <p:nvPr/>
        </p:nvGrpSpPr>
        <p:grpSpPr>
          <a:xfrm>
            <a:off x="6307462" y="3538907"/>
            <a:ext cx="298169" cy="339218"/>
            <a:chOff x="2707950" y="4399325"/>
            <a:chExt cx="423475" cy="481775"/>
          </a:xfrm>
        </p:grpSpPr>
        <p:sp>
          <p:nvSpPr>
            <p:cNvPr id="5077" name="Google Shape;5077;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9" name="Google Shape;5089;p59"/>
          <p:cNvGrpSpPr/>
          <p:nvPr/>
        </p:nvGrpSpPr>
        <p:grpSpPr>
          <a:xfrm>
            <a:off x="6736981" y="3538881"/>
            <a:ext cx="275057" cy="339271"/>
            <a:chOff x="3330525" y="4399275"/>
            <a:chExt cx="390650" cy="481850"/>
          </a:xfrm>
        </p:grpSpPr>
        <p:sp>
          <p:nvSpPr>
            <p:cNvPr id="5090" name="Google Shape;5090;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7" name="Google Shape;5097;p59"/>
          <p:cNvGrpSpPr/>
          <p:nvPr/>
        </p:nvGrpSpPr>
        <p:grpSpPr>
          <a:xfrm>
            <a:off x="7161510" y="3538890"/>
            <a:ext cx="253265" cy="339253"/>
            <a:chOff x="3938800" y="4399275"/>
            <a:chExt cx="359700" cy="481825"/>
          </a:xfrm>
        </p:grpSpPr>
        <p:sp>
          <p:nvSpPr>
            <p:cNvPr id="5098" name="Google Shape;5098;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59"/>
          <p:cNvGrpSpPr/>
          <p:nvPr/>
        </p:nvGrpSpPr>
        <p:grpSpPr>
          <a:xfrm>
            <a:off x="7632288" y="3538890"/>
            <a:ext cx="159039" cy="339253"/>
            <a:chOff x="4584850" y="4399275"/>
            <a:chExt cx="225875" cy="481825"/>
          </a:xfrm>
        </p:grpSpPr>
        <p:sp>
          <p:nvSpPr>
            <p:cNvPr id="5104" name="Google Shape;5104;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6" name="Google Shape;5106;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7" name="Google Shape;5107;p59"/>
          <p:cNvGrpSpPr/>
          <p:nvPr/>
        </p:nvGrpSpPr>
        <p:grpSpPr>
          <a:xfrm>
            <a:off x="817316" y="3951795"/>
            <a:ext cx="339253" cy="339253"/>
            <a:chOff x="5642550" y="4399275"/>
            <a:chExt cx="481825" cy="481825"/>
          </a:xfrm>
        </p:grpSpPr>
        <p:sp>
          <p:nvSpPr>
            <p:cNvPr id="5108" name="Google Shape;5108;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59"/>
          <p:cNvGrpSpPr/>
          <p:nvPr/>
        </p:nvGrpSpPr>
        <p:grpSpPr>
          <a:xfrm>
            <a:off x="2670186" y="3963703"/>
            <a:ext cx="363316" cy="315437"/>
            <a:chOff x="6218300" y="4416175"/>
            <a:chExt cx="516000" cy="448000"/>
          </a:xfrm>
        </p:grpSpPr>
        <p:sp>
          <p:nvSpPr>
            <p:cNvPr id="5111" name="Google Shape;5111;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59"/>
          <p:cNvGrpSpPr/>
          <p:nvPr/>
        </p:nvGrpSpPr>
        <p:grpSpPr>
          <a:xfrm>
            <a:off x="5870391" y="3951792"/>
            <a:ext cx="339253" cy="339253"/>
            <a:chOff x="899850" y="4992125"/>
            <a:chExt cx="481825" cy="481825"/>
          </a:xfrm>
        </p:grpSpPr>
        <p:sp>
          <p:nvSpPr>
            <p:cNvPr id="5115" name="Google Shape;5115;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59"/>
          <p:cNvGrpSpPr/>
          <p:nvPr/>
        </p:nvGrpSpPr>
        <p:grpSpPr>
          <a:xfrm>
            <a:off x="5410993" y="3951792"/>
            <a:ext cx="339253" cy="339253"/>
            <a:chOff x="1492675" y="4992125"/>
            <a:chExt cx="481825" cy="481825"/>
          </a:xfrm>
        </p:grpSpPr>
        <p:sp>
          <p:nvSpPr>
            <p:cNvPr id="5119" name="Google Shape;5119;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59"/>
          <p:cNvGrpSpPr/>
          <p:nvPr/>
        </p:nvGrpSpPr>
        <p:grpSpPr>
          <a:xfrm>
            <a:off x="4951595" y="3951792"/>
            <a:ext cx="339253" cy="339253"/>
            <a:chOff x="2085525" y="4992125"/>
            <a:chExt cx="481825" cy="481825"/>
          </a:xfrm>
        </p:grpSpPr>
        <p:sp>
          <p:nvSpPr>
            <p:cNvPr id="5122" name="Google Shape;5122;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4" name="Google Shape;5124;p59"/>
          <p:cNvGrpSpPr/>
          <p:nvPr/>
        </p:nvGrpSpPr>
        <p:grpSpPr>
          <a:xfrm>
            <a:off x="6789344" y="3951792"/>
            <a:ext cx="339253" cy="339253"/>
            <a:chOff x="2678350" y="4992125"/>
            <a:chExt cx="481825" cy="481825"/>
          </a:xfrm>
        </p:grpSpPr>
        <p:sp>
          <p:nvSpPr>
            <p:cNvPr id="5125" name="Google Shape;5125;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8" name="Google Shape;5128;p59"/>
          <p:cNvGrpSpPr/>
          <p:nvPr/>
        </p:nvGrpSpPr>
        <p:grpSpPr>
          <a:xfrm>
            <a:off x="4492198" y="3951792"/>
            <a:ext cx="339253" cy="339253"/>
            <a:chOff x="3271200" y="4992125"/>
            <a:chExt cx="481825" cy="481825"/>
          </a:xfrm>
        </p:grpSpPr>
        <p:sp>
          <p:nvSpPr>
            <p:cNvPr id="5129" name="Google Shape;5129;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59"/>
          <p:cNvGrpSpPr/>
          <p:nvPr/>
        </p:nvGrpSpPr>
        <p:grpSpPr>
          <a:xfrm>
            <a:off x="6329788" y="3952813"/>
            <a:ext cx="339411" cy="337211"/>
            <a:chOff x="5049575" y="4993600"/>
            <a:chExt cx="482050" cy="478925"/>
          </a:xfrm>
        </p:grpSpPr>
        <p:sp>
          <p:nvSpPr>
            <p:cNvPr id="5133" name="Google Shape;5133;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7" name="Google Shape;5137;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38" name="Google Shape;5138;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139" name="Google Shape;5139;p59"/>
          <p:cNvGrpSpPr/>
          <p:nvPr/>
        </p:nvGrpSpPr>
        <p:grpSpPr>
          <a:xfrm>
            <a:off x="7248742" y="3975375"/>
            <a:ext cx="195300" cy="343772"/>
            <a:chOff x="3999225" y="4364775"/>
            <a:chExt cx="195300" cy="343772"/>
          </a:xfrm>
        </p:grpSpPr>
        <p:grpSp>
          <p:nvGrpSpPr>
            <p:cNvPr id="5140" name="Google Shape;5140;p59"/>
            <p:cNvGrpSpPr/>
            <p:nvPr/>
          </p:nvGrpSpPr>
          <p:grpSpPr>
            <a:xfrm>
              <a:off x="4048568" y="4562577"/>
              <a:ext cx="97317" cy="145970"/>
              <a:chOff x="1529575" y="2222650"/>
              <a:chExt cx="203125" cy="304675"/>
            </a:xfrm>
          </p:grpSpPr>
          <p:sp>
            <p:nvSpPr>
              <p:cNvPr id="5141" name="Google Shape;5141;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59"/>
            <p:cNvGrpSpPr/>
            <p:nvPr/>
          </p:nvGrpSpPr>
          <p:grpSpPr>
            <a:xfrm>
              <a:off x="3999225" y="4364775"/>
              <a:ext cx="195300" cy="195300"/>
              <a:chOff x="3999225" y="4364775"/>
              <a:chExt cx="195300" cy="195300"/>
            </a:xfrm>
          </p:grpSpPr>
          <p:sp>
            <p:nvSpPr>
              <p:cNvPr id="5144" name="Google Shape;5144;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59"/>
          <p:cNvGrpSpPr/>
          <p:nvPr/>
        </p:nvGrpSpPr>
        <p:grpSpPr>
          <a:xfrm>
            <a:off x="7564186" y="3991627"/>
            <a:ext cx="277088" cy="259611"/>
            <a:chOff x="4335888" y="4398114"/>
            <a:chExt cx="277088" cy="259611"/>
          </a:xfrm>
        </p:grpSpPr>
        <p:grpSp>
          <p:nvGrpSpPr>
            <p:cNvPr id="5147" name="Google Shape;5147;p59"/>
            <p:cNvGrpSpPr/>
            <p:nvPr/>
          </p:nvGrpSpPr>
          <p:grpSpPr>
            <a:xfrm>
              <a:off x="4335888" y="4462425"/>
              <a:ext cx="195300" cy="195300"/>
              <a:chOff x="4335888" y="4462425"/>
              <a:chExt cx="195300" cy="195300"/>
            </a:xfrm>
          </p:grpSpPr>
          <p:sp>
            <p:nvSpPr>
              <p:cNvPr id="5148" name="Google Shape;5148;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59"/>
            <p:cNvGrpSpPr/>
            <p:nvPr/>
          </p:nvGrpSpPr>
          <p:grpSpPr>
            <a:xfrm>
              <a:off x="4509813" y="4398114"/>
              <a:ext cx="103162" cy="103198"/>
              <a:chOff x="2277975" y="2021700"/>
              <a:chExt cx="215325" cy="215400"/>
            </a:xfrm>
          </p:grpSpPr>
          <p:sp>
            <p:nvSpPr>
              <p:cNvPr id="5151" name="Google Shape;5151;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59"/>
          <p:cNvGrpSpPr/>
          <p:nvPr/>
        </p:nvGrpSpPr>
        <p:grpSpPr>
          <a:xfrm>
            <a:off x="7961419" y="4049613"/>
            <a:ext cx="392275" cy="195300"/>
            <a:chOff x="4752588" y="4440200"/>
            <a:chExt cx="392275" cy="195300"/>
          </a:xfrm>
        </p:grpSpPr>
        <p:grpSp>
          <p:nvGrpSpPr>
            <p:cNvPr id="5154" name="Google Shape;5154;p59"/>
            <p:cNvGrpSpPr/>
            <p:nvPr/>
          </p:nvGrpSpPr>
          <p:grpSpPr>
            <a:xfrm>
              <a:off x="4950384" y="4469728"/>
              <a:ext cx="194479" cy="136244"/>
              <a:chOff x="3163375" y="2175125"/>
              <a:chExt cx="405925" cy="284375"/>
            </a:xfrm>
          </p:grpSpPr>
          <p:sp>
            <p:nvSpPr>
              <p:cNvPr id="5155" name="Google Shape;5155;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59"/>
            <p:cNvGrpSpPr/>
            <p:nvPr/>
          </p:nvGrpSpPr>
          <p:grpSpPr>
            <a:xfrm>
              <a:off x="4752588" y="4440200"/>
              <a:ext cx="195300" cy="195300"/>
              <a:chOff x="4335888" y="4462425"/>
              <a:chExt cx="195300" cy="195300"/>
            </a:xfrm>
          </p:grpSpPr>
          <p:sp>
            <p:nvSpPr>
              <p:cNvPr id="5159" name="Google Shape;5159;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64"/>
        <p:cNvGrpSpPr/>
        <p:nvPr/>
      </p:nvGrpSpPr>
      <p:grpSpPr>
        <a:xfrm>
          <a:off x="0" y="0"/>
          <a:ext cx="0" cy="0"/>
          <a:chOff x="0" y="0"/>
          <a:chExt cx="0" cy="0"/>
        </a:xfrm>
      </p:grpSpPr>
      <p:grpSp>
        <p:nvGrpSpPr>
          <p:cNvPr id="5165" name="Google Shape;5165;p60"/>
          <p:cNvGrpSpPr/>
          <p:nvPr/>
        </p:nvGrpSpPr>
        <p:grpSpPr>
          <a:xfrm>
            <a:off x="856199" y="1311179"/>
            <a:ext cx="322099" cy="370529"/>
            <a:chOff x="-42971725" y="3217825"/>
            <a:chExt cx="275675" cy="317125"/>
          </a:xfrm>
        </p:grpSpPr>
        <p:sp>
          <p:nvSpPr>
            <p:cNvPr id="5166" name="Google Shape;5166;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0"/>
          <p:cNvGrpSpPr/>
          <p:nvPr/>
        </p:nvGrpSpPr>
        <p:grpSpPr>
          <a:xfrm>
            <a:off x="828113" y="1779835"/>
            <a:ext cx="378270" cy="337551"/>
            <a:chOff x="-42996150" y="3612600"/>
            <a:chExt cx="323750" cy="288900"/>
          </a:xfrm>
        </p:grpSpPr>
        <p:sp>
          <p:nvSpPr>
            <p:cNvPr id="5170" name="Google Shape;5170;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0"/>
          <p:cNvGrpSpPr/>
          <p:nvPr/>
        </p:nvGrpSpPr>
        <p:grpSpPr>
          <a:xfrm>
            <a:off x="830874" y="2189205"/>
            <a:ext cx="372749" cy="370909"/>
            <a:chOff x="-42994575" y="3950300"/>
            <a:chExt cx="319025" cy="317450"/>
          </a:xfrm>
        </p:grpSpPr>
        <p:sp>
          <p:nvSpPr>
            <p:cNvPr id="5174" name="Google Shape;5174;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0"/>
          <p:cNvGrpSpPr/>
          <p:nvPr/>
        </p:nvGrpSpPr>
        <p:grpSpPr>
          <a:xfrm>
            <a:off x="2984269" y="1336037"/>
            <a:ext cx="371785" cy="370879"/>
            <a:chOff x="-41111350" y="3239100"/>
            <a:chExt cx="318200" cy="317425"/>
          </a:xfrm>
        </p:grpSpPr>
        <p:sp>
          <p:nvSpPr>
            <p:cNvPr id="5178" name="Google Shape;5178;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0"/>
          <p:cNvGrpSpPr/>
          <p:nvPr/>
        </p:nvGrpSpPr>
        <p:grpSpPr>
          <a:xfrm>
            <a:off x="2980588" y="1771568"/>
            <a:ext cx="379146" cy="370967"/>
            <a:chOff x="-41117650" y="3605525"/>
            <a:chExt cx="324500" cy="317500"/>
          </a:xfrm>
        </p:grpSpPr>
        <p:sp>
          <p:nvSpPr>
            <p:cNvPr id="5183" name="Google Shape;5183;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6" name="Google Shape;5186;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7" name="Google Shape;5187;p60"/>
          <p:cNvGrpSpPr/>
          <p:nvPr/>
        </p:nvGrpSpPr>
        <p:grpSpPr>
          <a:xfrm>
            <a:off x="1806843" y="2663092"/>
            <a:ext cx="216271" cy="371814"/>
            <a:chOff x="-39205300" y="3220175"/>
            <a:chExt cx="185100" cy="318225"/>
          </a:xfrm>
        </p:grpSpPr>
        <p:sp>
          <p:nvSpPr>
            <p:cNvPr id="5188" name="Google Shape;5188;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60"/>
          <p:cNvGrpSpPr/>
          <p:nvPr/>
        </p:nvGrpSpPr>
        <p:grpSpPr>
          <a:xfrm>
            <a:off x="1772370" y="3123163"/>
            <a:ext cx="300016" cy="369273"/>
            <a:chOff x="-39248625" y="3588600"/>
            <a:chExt cx="256775" cy="316050"/>
          </a:xfrm>
        </p:grpSpPr>
        <p:sp>
          <p:nvSpPr>
            <p:cNvPr id="5191" name="Google Shape;5191;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5" name="Google Shape;5195;p60"/>
          <p:cNvGrpSpPr/>
          <p:nvPr/>
        </p:nvGrpSpPr>
        <p:grpSpPr>
          <a:xfrm>
            <a:off x="1223084" y="1311179"/>
            <a:ext cx="429504" cy="370879"/>
            <a:chOff x="-42651700" y="3217825"/>
            <a:chExt cx="367600" cy="317425"/>
          </a:xfrm>
        </p:grpSpPr>
        <p:sp>
          <p:nvSpPr>
            <p:cNvPr id="5196" name="Google Shape;5196;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0"/>
          <p:cNvGrpSpPr/>
          <p:nvPr/>
        </p:nvGrpSpPr>
        <p:grpSpPr>
          <a:xfrm>
            <a:off x="1258516" y="1750829"/>
            <a:ext cx="358640" cy="363226"/>
            <a:chOff x="-42617300" y="3587775"/>
            <a:chExt cx="306950" cy="310875"/>
          </a:xfrm>
        </p:grpSpPr>
        <p:sp>
          <p:nvSpPr>
            <p:cNvPr id="5201" name="Google Shape;5201;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4" name="Google Shape;5204;p60"/>
          <p:cNvGrpSpPr/>
          <p:nvPr/>
        </p:nvGrpSpPr>
        <p:grpSpPr>
          <a:xfrm>
            <a:off x="3430343" y="1335569"/>
            <a:ext cx="376926" cy="370324"/>
            <a:chOff x="-40748275" y="3238700"/>
            <a:chExt cx="322600" cy="316950"/>
          </a:xfrm>
        </p:grpSpPr>
        <p:sp>
          <p:nvSpPr>
            <p:cNvPr id="5205" name="Google Shape;5205;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3432899" y="1803553"/>
            <a:ext cx="371814" cy="338690"/>
            <a:chOff x="-40745125" y="3632900"/>
            <a:chExt cx="318225" cy="289875"/>
          </a:xfrm>
        </p:grpSpPr>
        <p:sp>
          <p:nvSpPr>
            <p:cNvPr id="5212" name="Google Shape;5212;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0"/>
          <p:cNvGrpSpPr/>
          <p:nvPr/>
        </p:nvGrpSpPr>
        <p:grpSpPr>
          <a:xfrm>
            <a:off x="3437047" y="2214764"/>
            <a:ext cx="363518" cy="370178"/>
            <a:chOff x="-40742750" y="3972175"/>
            <a:chExt cx="311125" cy="316825"/>
          </a:xfrm>
        </p:grpSpPr>
        <p:sp>
          <p:nvSpPr>
            <p:cNvPr id="5220" name="Google Shape;5220;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0"/>
          <p:cNvGrpSpPr/>
          <p:nvPr/>
        </p:nvGrpSpPr>
        <p:grpSpPr>
          <a:xfrm>
            <a:off x="2219708" y="2664932"/>
            <a:ext cx="266892" cy="369974"/>
            <a:chOff x="-38860325" y="3221750"/>
            <a:chExt cx="228425" cy="316650"/>
          </a:xfrm>
        </p:grpSpPr>
        <p:sp>
          <p:nvSpPr>
            <p:cNvPr id="5223" name="Google Shape;5223;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60"/>
          <p:cNvGrpSpPr/>
          <p:nvPr/>
        </p:nvGrpSpPr>
        <p:grpSpPr>
          <a:xfrm>
            <a:off x="2170515" y="3126989"/>
            <a:ext cx="380081" cy="367111"/>
            <a:chOff x="-38905225" y="3591875"/>
            <a:chExt cx="325300" cy="314200"/>
          </a:xfrm>
        </p:grpSpPr>
        <p:sp>
          <p:nvSpPr>
            <p:cNvPr id="5228" name="Google Shape;5228;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60"/>
          <p:cNvGrpSpPr/>
          <p:nvPr/>
        </p:nvGrpSpPr>
        <p:grpSpPr>
          <a:xfrm>
            <a:off x="3977265" y="3112069"/>
            <a:ext cx="290815" cy="369740"/>
            <a:chOff x="-37370925" y="3579105"/>
            <a:chExt cx="248900" cy="316450"/>
          </a:xfrm>
        </p:grpSpPr>
        <p:sp>
          <p:nvSpPr>
            <p:cNvPr id="5233" name="Google Shape;5233;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5" name="Google Shape;5235;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7" name="Google Shape;5237;p60"/>
          <p:cNvGrpSpPr/>
          <p:nvPr/>
        </p:nvGrpSpPr>
        <p:grpSpPr>
          <a:xfrm>
            <a:off x="1670640" y="2190140"/>
            <a:ext cx="371814" cy="369974"/>
            <a:chOff x="-42259725" y="3951100"/>
            <a:chExt cx="318225" cy="316650"/>
          </a:xfrm>
        </p:grpSpPr>
        <p:sp>
          <p:nvSpPr>
            <p:cNvPr id="5238" name="Google Shape;5238;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0"/>
          <p:cNvGrpSpPr/>
          <p:nvPr/>
        </p:nvGrpSpPr>
        <p:grpSpPr>
          <a:xfrm>
            <a:off x="3869002" y="1369161"/>
            <a:ext cx="370879" cy="337755"/>
            <a:chOff x="-40378075" y="3267450"/>
            <a:chExt cx="317425" cy="289075"/>
          </a:xfrm>
        </p:grpSpPr>
        <p:sp>
          <p:nvSpPr>
            <p:cNvPr id="5241" name="Google Shape;5241;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0"/>
          <p:cNvGrpSpPr/>
          <p:nvPr/>
        </p:nvGrpSpPr>
        <p:grpSpPr>
          <a:xfrm>
            <a:off x="3872668" y="1770429"/>
            <a:ext cx="363548" cy="369974"/>
            <a:chOff x="-40372575" y="3604550"/>
            <a:chExt cx="311150" cy="316650"/>
          </a:xfrm>
        </p:grpSpPr>
        <p:sp>
          <p:nvSpPr>
            <p:cNvPr id="5246" name="Google Shape;5246;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9" name="Google Shape;5249;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60"/>
          <p:cNvGrpSpPr/>
          <p:nvPr/>
        </p:nvGrpSpPr>
        <p:grpSpPr>
          <a:xfrm>
            <a:off x="2596617" y="2663092"/>
            <a:ext cx="399038" cy="372165"/>
            <a:chOff x="-38542250" y="3220175"/>
            <a:chExt cx="341525" cy="318525"/>
          </a:xfrm>
        </p:grpSpPr>
        <p:sp>
          <p:nvSpPr>
            <p:cNvPr id="5251" name="Google Shape;5251;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60"/>
          <p:cNvGrpSpPr/>
          <p:nvPr/>
        </p:nvGrpSpPr>
        <p:grpSpPr>
          <a:xfrm>
            <a:off x="2618549" y="3122462"/>
            <a:ext cx="369974" cy="369068"/>
            <a:chOff x="-38537400" y="3588000"/>
            <a:chExt cx="316650" cy="315875"/>
          </a:xfrm>
        </p:grpSpPr>
        <p:sp>
          <p:nvSpPr>
            <p:cNvPr id="5255" name="Google Shape;5255;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60"/>
          <p:cNvGrpSpPr/>
          <p:nvPr/>
        </p:nvGrpSpPr>
        <p:grpSpPr>
          <a:xfrm>
            <a:off x="2617629" y="3579991"/>
            <a:ext cx="371814" cy="369974"/>
            <a:chOff x="-38538975" y="3954250"/>
            <a:chExt cx="318225" cy="316650"/>
          </a:xfrm>
        </p:grpSpPr>
        <p:sp>
          <p:nvSpPr>
            <p:cNvPr id="5260" name="Google Shape;5260;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0"/>
          <p:cNvGrpSpPr/>
          <p:nvPr/>
        </p:nvGrpSpPr>
        <p:grpSpPr>
          <a:xfrm>
            <a:off x="3934941" y="3574918"/>
            <a:ext cx="375465" cy="371814"/>
            <a:chOff x="-37385100" y="3949908"/>
            <a:chExt cx="321350" cy="318225"/>
          </a:xfrm>
        </p:grpSpPr>
        <p:sp>
          <p:nvSpPr>
            <p:cNvPr id="5263" name="Google Shape;5263;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0"/>
          <p:cNvGrpSpPr/>
          <p:nvPr/>
        </p:nvGrpSpPr>
        <p:grpSpPr>
          <a:xfrm>
            <a:off x="2110600" y="1310478"/>
            <a:ext cx="370909" cy="370675"/>
            <a:chOff x="-41895050" y="3217225"/>
            <a:chExt cx="317450" cy="317250"/>
          </a:xfrm>
        </p:grpSpPr>
        <p:sp>
          <p:nvSpPr>
            <p:cNvPr id="5266" name="Google Shape;5266;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60"/>
          <p:cNvGrpSpPr/>
          <p:nvPr/>
        </p:nvGrpSpPr>
        <p:grpSpPr>
          <a:xfrm>
            <a:off x="2110148" y="1747412"/>
            <a:ext cx="371814" cy="369974"/>
            <a:chOff x="-41893475" y="3584850"/>
            <a:chExt cx="318225" cy="316650"/>
          </a:xfrm>
        </p:grpSpPr>
        <p:sp>
          <p:nvSpPr>
            <p:cNvPr id="5272" name="Google Shape;5272;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6" name="Google Shape;5276;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8" name="Google Shape;5278;p60"/>
          <p:cNvGrpSpPr/>
          <p:nvPr/>
        </p:nvGrpSpPr>
        <p:grpSpPr>
          <a:xfrm>
            <a:off x="880176" y="3142704"/>
            <a:ext cx="337522" cy="370909"/>
            <a:chOff x="-39998250" y="3605325"/>
            <a:chExt cx="288875" cy="317450"/>
          </a:xfrm>
        </p:grpSpPr>
        <p:sp>
          <p:nvSpPr>
            <p:cNvPr id="5279" name="Google Shape;5279;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0"/>
          <p:cNvGrpSpPr/>
          <p:nvPr/>
        </p:nvGrpSpPr>
        <p:grpSpPr>
          <a:xfrm>
            <a:off x="863950" y="3601168"/>
            <a:ext cx="369974" cy="369945"/>
            <a:chOff x="-40011050" y="3972375"/>
            <a:chExt cx="316650" cy="316625"/>
          </a:xfrm>
        </p:grpSpPr>
        <p:sp>
          <p:nvSpPr>
            <p:cNvPr id="5282" name="Google Shape;5282;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60"/>
          <p:cNvGrpSpPr/>
          <p:nvPr/>
        </p:nvGrpSpPr>
        <p:grpSpPr>
          <a:xfrm>
            <a:off x="3095881" y="2665867"/>
            <a:ext cx="266921" cy="369039"/>
            <a:chOff x="-38129425" y="3222550"/>
            <a:chExt cx="228450" cy="315850"/>
          </a:xfrm>
        </p:grpSpPr>
        <p:sp>
          <p:nvSpPr>
            <p:cNvPr id="5285" name="Google Shape;5285;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60"/>
          <p:cNvGrpSpPr/>
          <p:nvPr/>
        </p:nvGrpSpPr>
        <p:grpSpPr>
          <a:xfrm>
            <a:off x="3050850" y="3122462"/>
            <a:ext cx="371785" cy="369974"/>
            <a:chOff x="-38172725" y="3588000"/>
            <a:chExt cx="318200" cy="316650"/>
          </a:xfrm>
        </p:grpSpPr>
        <p:sp>
          <p:nvSpPr>
            <p:cNvPr id="5288" name="Google Shape;5288;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0"/>
          <p:cNvGrpSpPr/>
          <p:nvPr/>
        </p:nvGrpSpPr>
        <p:grpSpPr>
          <a:xfrm>
            <a:off x="3126752" y="3580897"/>
            <a:ext cx="219981" cy="369974"/>
            <a:chOff x="-38109725" y="3955025"/>
            <a:chExt cx="188275" cy="316650"/>
          </a:xfrm>
        </p:grpSpPr>
        <p:sp>
          <p:nvSpPr>
            <p:cNvPr id="5297" name="Google Shape;5297;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9" name="Google Shape;5299;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0" name="Google Shape;5300;p60"/>
          <p:cNvGrpSpPr/>
          <p:nvPr/>
        </p:nvGrpSpPr>
        <p:grpSpPr>
          <a:xfrm>
            <a:off x="2542151" y="1312318"/>
            <a:ext cx="373654" cy="369068"/>
            <a:chOff x="-41530375" y="3218800"/>
            <a:chExt cx="319800" cy="315875"/>
          </a:xfrm>
        </p:grpSpPr>
        <p:sp>
          <p:nvSpPr>
            <p:cNvPr id="5301" name="Google Shape;5301;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0"/>
          <p:cNvGrpSpPr/>
          <p:nvPr/>
        </p:nvGrpSpPr>
        <p:grpSpPr>
          <a:xfrm>
            <a:off x="2544444" y="1827476"/>
            <a:ext cx="369068" cy="289004"/>
            <a:chOff x="-41526450" y="3653375"/>
            <a:chExt cx="315875" cy="247350"/>
          </a:xfrm>
        </p:grpSpPr>
        <p:sp>
          <p:nvSpPr>
            <p:cNvPr id="5304" name="Google Shape;5304;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0"/>
          <p:cNvGrpSpPr/>
          <p:nvPr/>
        </p:nvGrpSpPr>
        <p:grpSpPr>
          <a:xfrm>
            <a:off x="2545831" y="2190140"/>
            <a:ext cx="366293" cy="369974"/>
            <a:chOff x="-41526450" y="3951100"/>
            <a:chExt cx="313500" cy="316650"/>
          </a:xfrm>
        </p:grpSpPr>
        <p:sp>
          <p:nvSpPr>
            <p:cNvPr id="5307" name="Google Shape;5307;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60"/>
          <p:cNvGrpSpPr/>
          <p:nvPr/>
        </p:nvGrpSpPr>
        <p:grpSpPr>
          <a:xfrm>
            <a:off x="1311086" y="2684269"/>
            <a:ext cx="339595" cy="371814"/>
            <a:chOff x="-39625900" y="3238300"/>
            <a:chExt cx="290650" cy="318225"/>
          </a:xfrm>
        </p:grpSpPr>
        <p:sp>
          <p:nvSpPr>
            <p:cNvPr id="5311" name="Google Shape;5311;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3" name="Google Shape;5313;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4" name="Google Shape;5314;p60"/>
          <p:cNvGrpSpPr/>
          <p:nvPr/>
        </p:nvGrpSpPr>
        <p:grpSpPr>
          <a:xfrm>
            <a:off x="1305137" y="3600730"/>
            <a:ext cx="366293" cy="370441"/>
            <a:chOff x="-39647175" y="3972000"/>
            <a:chExt cx="313500" cy="317050"/>
          </a:xfrm>
        </p:grpSpPr>
        <p:sp>
          <p:nvSpPr>
            <p:cNvPr id="5315" name="Google Shape;5315;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0"/>
          <p:cNvGrpSpPr/>
          <p:nvPr/>
        </p:nvGrpSpPr>
        <p:grpSpPr>
          <a:xfrm>
            <a:off x="3474265" y="2664728"/>
            <a:ext cx="375495" cy="370879"/>
            <a:chOff x="-37808850" y="3221575"/>
            <a:chExt cx="321375" cy="317425"/>
          </a:xfrm>
        </p:grpSpPr>
        <p:sp>
          <p:nvSpPr>
            <p:cNvPr id="5319" name="Google Shape;5319;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0"/>
          <p:cNvGrpSpPr/>
          <p:nvPr/>
        </p:nvGrpSpPr>
        <p:grpSpPr>
          <a:xfrm>
            <a:off x="3483038" y="3186759"/>
            <a:ext cx="372749" cy="241158"/>
            <a:chOff x="-37806500" y="3643030"/>
            <a:chExt cx="319025" cy="206400"/>
          </a:xfrm>
        </p:grpSpPr>
        <p:sp>
          <p:nvSpPr>
            <p:cNvPr id="5322" name="Google Shape;5322;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0"/>
          <p:cNvGrpSpPr/>
          <p:nvPr/>
        </p:nvGrpSpPr>
        <p:grpSpPr>
          <a:xfrm>
            <a:off x="3485346" y="3579056"/>
            <a:ext cx="368134" cy="371814"/>
            <a:chOff x="-37804925" y="3953450"/>
            <a:chExt cx="315075" cy="318225"/>
          </a:xfrm>
        </p:grpSpPr>
        <p:sp>
          <p:nvSpPr>
            <p:cNvPr id="5325" name="Google Shape;5325;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60"/>
          <p:cNvGrpSpPr/>
          <p:nvPr/>
        </p:nvGrpSpPr>
        <p:grpSpPr>
          <a:xfrm>
            <a:off x="4840364" y="1328538"/>
            <a:ext cx="355663" cy="308725"/>
            <a:chOff x="-28462125" y="3199700"/>
            <a:chExt cx="298550" cy="259150"/>
          </a:xfrm>
        </p:grpSpPr>
        <p:sp>
          <p:nvSpPr>
            <p:cNvPr id="5330" name="Google Shape;5330;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0"/>
          <p:cNvGrpSpPr/>
          <p:nvPr/>
        </p:nvGrpSpPr>
        <p:grpSpPr>
          <a:xfrm>
            <a:off x="4841317" y="1763228"/>
            <a:ext cx="353757" cy="352833"/>
            <a:chOff x="-28461325" y="3545475"/>
            <a:chExt cx="296950" cy="296175"/>
          </a:xfrm>
        </p:grpSpPr>
        <p:sp>
          <p:nvSpPr>
            <p:cNvPr id="5334" name="Google Shape;5334;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0"/>
          <p:cNvGrpSpPr/>
          <p:nvPr/>
        </p:nvGrpSpPr>
        <p:grpSpPr>
          <a:xfrm>
            <a:off x="4837550" y="2213272"/>
            <a:ext cx="361292" cy="352803"/>
            <a:chOff x="-28463700" y="3914875"/>
            <a:chExt cx="303275" cy="296150"/>
          </a:xfrm>
        </p:grpSpPr>
        <p:sp>
          <p:nvSpPr>
            <p:cNvPr id="5341" name="Google Shape;5341;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0"/>
          <p:cNvGrpSpPr/>
          <p:nvPr/>
        </p:nvGrpSpPr>
        <p:grpSpPr>
          <a:xfrm>
            <a:off x="7072335" y="1369355"/>
            <a:ext cx="351880" cy="227092"/>
            <a:chOff x="-26573400" y="3224125"/>
            <a:chExt cx="295375" cy="190625"/>
          </a:xfrm>
        </p:grpSpPr>
        <p:sp>
          <p:nvSpPr>
            <p:cNvPr id="5344" name="Google Shape;5344;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60"/>
          <p:cNvGrpSpPr/>
          <p:nvPr/>
        </p:nvGrpSpPr>
        <p:grpSpPr>
          <a:xfrm>
            <a:off x="7072335" y="1763690"/>
            <a:ext cx="351880" cy="351910"/>
            <a:chOff x="-26573400" y="3546250"/>
            <a:chExt cx="295375" cy="295400"/>
          </a:xfrm>
        </p:grpSpPr>
        <p:sp>
          <p:nvSpPr>
            <p:cNvPr id="5347" name="Google Shape;5347;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0"/>
          <p:cNvGrpSpPr/>
          <p:nvPr/>
        </p:nvGrpSpPr>
        <p:grpSpPr>
          <a:xfrm>
            <a:off x="7060615" y="2213599"/>
            <a:ext cx="375319" cy="352148"/>
            <a:chOff x="-26583625" y="3917025"/>
            <a:chExt cx="315050" cy="295600"/>
          </a:xfrm>
        </p:grpSpPr>
        <p:sp>
          <p:nvSpPr>
            <p:cNvPr id="5353" name="Google Shape;5353;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7" name="Google Shape;5357;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60"/>
          <p:cNvGrpSpPr/>
          <p:nvPr/>
        </p:nvGrpSpPr>
        <p:grpSpPr>
          <a:xfrm>
            <a:off x="5759130" y="3172629"/>
            <a:ext cx="289039" cy="352833"/>
            <a:chOff x="-24694925" y="3518700"/>
            <a:chExt cx="242625" cy="296175"/>
          </a:xfrm>
        </p:grpSpPr>
        <p:sp>
          <p:nvSpPr>
            <p:cNvPr id="5359" name="Google Shape;5359;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60"/>
          <p:cNvGrpSpPr/>
          <p:nvPr/>
        </p:nvGrpSpPr>
        <p:grpSpPr>
          <a:xfrm>
            <a:off x="5758668" y="3622657"/>
            <a:ext cx="289962" cy="352833"/>
            <a:chOff x="-24709100" y="3888875"/>
            <a:chExt cx="243400" cy="296175"/>
          </a:xfrm>
        </p:grpSpPr>
        <p:sp>
          <p:nvSpPr>
            <p:cNvPr id="5364" name="Google Shape;5364;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0"/>
          <p:cNvGrpSpPr/>
          <p:nvPr/>
        </p:nvGrpSpPr>
        <p:grpSpPr>
          <a:xfrm>
            <a:off x="7958668" y="2695320"/>
            <a:ext cx="356556" cy="349557"/>
            <a:chOff x="-22863675" y="3131775"/>
            <a:chExt cx="299300" cy="293425"/>
          </a:xfrm>
        </p:grpSpPr>
        <p:sp>
          <p:nvSpPr>
            <p:cNvPr id="5368" name="Google Shape;5368;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0"/>
          <p:cNvGrpSpPr/>
          <p:nvPr/>
        </p:nvGrpSpPr>
        <p:grpSpPr>
          <a:xfrm>
            <a:off x="5301532" y="1306499"/>
            <a:ext cx="310602" cy="352803"/>
            <a:chOff x="-28069875" y="3175300"/>
            <a:chExt cx="260725" cy="296150"/>
          </a:xfrm>
        </p:grpSpPr>
        <p:sp>
          <p:nvSpPr>
            <p:cNvPr id="5372" name="Google Shape;5372;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1" name="Google Shape;5381;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2" name="Google Shape;5382;p60"/>
          <p:cNvGrpSpPr/>
          <p:nvPr/>
        </p:nvGrpSpPr>
        <p:grpSpPr>
          <a:xfrm>
            <a:off x="5342810" y="2213733"/>
            <a:ext cx="228045" cy="351880"/>
            <a:chOff x="-28032075" y="3916450"/>
            <a:chExt cx="191425" cy="295375"/>
          </a:xfrm>
        </p:grpSpPr>
        <p:sp>
          <p:nvSpPr>
            <p:cNvPr id="5383" name="Google Shape;5383;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0"/>
          <p:cNvGrpSpPr/>
          <p:nvPr/>
        </p:nvGrpSpPr>
        <p:grpSpPr>
          <a:xfrm>
            <a:off x="7508157" y="1306484"/>
            <a:ext cx="352833" cy="352833"/>
            <a:chOff x="-26201650" y="3176075"/>
            <a:chExt cx="296175" cy="296175"/>
          </a:xfrm>
        </p:grpSpPr>
        <p:sp>
          <p:nvSpPr>
            <p:cNvPr id="5387" name="Google Shape;5387;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0"/>
          <p:cNvGrpSpPr/>
          <p:nvPr/>
        </p:nvGrpSpPr>
        <p:grpSpPr>
          <a:xfrm>
            <a:off x="7507680" y="1763705"/>
            <a:ext cx="353786" cy="351880"/>
            <a:chOff x="-26204800" y="3547050"/>
            <a:chExt cx="296975" cy="295375"/>
          </a:xfrm>
        </p:grpSpPr>
        <p:sp>
          <p:nvSpPr>
            <p:cNvPr id="5390" name="Google Shape;5390;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2" name="Google Shape;5392;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60"/>
          <p:cNvGrpSpPr/>
          <p:nvPr/>
        </p:nvGrpSpPr>
        <p:grpSpPr>
          <a:xfrm>
            <a:off x="6178935" y="2693683"/>
            <a:ext cx="345328" cy="352833"/>
            <a:chOff x="-24353875" y="3147725"/>
            <a:chExt cx="289875" cy="296175"/>
          </a:xfrm>
        </p:grpSpPr>
        <p:sp>
          <p:nvSpPr>
            <p:cNvPr id="5394" name="Google Shape;5394;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60"/>
          <p:cNvGrpSpPr/>
          <p:nvPr/>
        </p:nvGrpSpPr>
        <p:grpSpPr>
          <a:xfrm>
            <a:off x="6186917" y="3173090"/>
            <a:ext cx="329365" cy="351910"/>
            <a:chOff x="-24344425" y="3519475"/>
            <a:chExt cx="276475" cy="295400"/>
          </a:xfrm>
        </p:grpSpPr>
        <p:sp>
          <p:nvSpPr>
            <p:cNvPr id="5397" name="Google Shape;5397;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0"/>
          <p:cNvGrpSpPr/>
          <p:nvPr/>
        </p:nvGrpSpPr>
        <p:grpSpPr>
          <a:xfrm>
            <a:off x="6176597" y="3625010"/>
            <a:ext cx="350004" cy="348128"/>
            <a:chOff x="-24353075" y="3891250"/>
            <a:chExt cx="293800" cy="292225"/>
          </a:xfrm>
        </p:grpSpPr>
        <p:sp>
          <p:nvSpPr>
            <p:cNvPr id="5400" name="Google Shape;5400;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0"/>
          <p:cNvGrpSpPr/>
          <p:nvPr/>
        </p:nvGrpSpPr>
        <p:grpSpPr>
          <a:xfrm>
            <a:off x="7960068" y="3173313"/>
            <a:ext cx="353757" cy="351463"/>
            <a:chOff x="-22845575" y="3504075"/>
            <a:chExt cx="296950" cy="295025"/>
          </a:xfrm>
        </p:grpSpPr>
        <p:sp>
          <p:nvSpPr>
            <p:cNvPr id="5403" name="Google Shape;5403;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0"/>
          <p:cNvGrpSpPr/>
          <p:nvPr/>
        </p:nvGrpSpPr>
        <p:grpSpPr>
          <a:xfrm>
            <a:off x="5753249" y="1306961"/>
            <a:ext cx="299344" cy="351880"/>
            <a:chOff x="-27691025" y="3175300"/>
            <a:chExt cx="251275" cy="295375"/>
          </a:xfrm>
        </p:grpSpPr>
        <p:sp>
          <p:nvSpPr>
            <p:cNvPr id="5406" name="Google Shape;5406;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0"/>
          <p:cNvGrpSpPr/>
          <p:nvPr/>
        </p:nvGrpSpPr>
        <p:grpSpPr>
          <a:xfrm>
            <a:off x="5725566" y="1825637"/>
            <a:ext cx="354710" cy="228015"/>
            <a:chOff x="-27721750" y="3598250"/>
            <a:chExt cx="297750" cy="191400"/>
          </a:xfrm>
        </p:grpSpPr>
        <p:sp>
          <p:nvSpPr>
            <p:cNvPr id="5411" name="Google Shape;5411;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0"/>
          <p:cNvGrpSpPr/>
          <p:nvPr/>
        </p:nvGrpSpPr>
        <p:grpSpPr>
          <a:xfrm>
            <a:off x="5726966" y="2219183"/>
            <a:ext cx="351910" cy="340980"/>
            <a:chOff x="-27719400" y="3925600"/>
            <a:chExt cx="295400" cy="286225"/>
          </a:xfrm>
        </p:grpSpPr>
        <p:sp>
          <p:nvSpPr>
            <p:cNvPr id="5414" name="Google Shape;5414;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0"/>
          <p:cNvGrpSpPr/>
          <p:nvPr/>
        </p:nvGrpSpPr>
        <p:grpSpPr>
          <a:xfrm>
            <a:off x="7948238" y="1306023"/>
            <a:ext cx="353757" cy="353757"/>
            <a:chOff x="-25834600" y="3176875"/>
            <a:chExt cx="296950" cy="296950"/>
          </a:xfrm>
        </p:grpSpPr>
        <p:sp>
          <p:nvSpPr>
            <p:cNvPr id="5417" name="Google Shape;5417;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0"/>
          <p:cNvGrpSpPr/>
          <p:nvPr/>
        </p:nvGrpSpPr>
        <p:grpSpPr>
          <a:xfrm>
            <a:off x="7948238" y="1774024"/>
            <a:ext cx="353757" cy="331241"/>
            <a:chOff x="-25834600" y="3564375"/>
            <a:chExt cx="296950" cy="278050"/>
          </a:xfrm>
        </p:grpSpPr>
        <p:sp>
          <p:nvSpPr>
            <p:cNvPr id="5423" name="Google Shape;5423;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0"/>
          <p:cNvGrpSpPr/>
          <p:nvPr/>
        </p:nvGrpSpPr>
        <p:grpSpPr>
          <a:xfrm>
            <a:off x="7946362" y="2213376"/>
            <a:ext cx="357509" cy="352595"/>
            <a:chOff x="-25834600" y="3915850"/>
            <a:chExt cx="300100" cy="295975"/>
          </a:xfrm>
        </p:grpSpPr>
        <p:sp>
          <p:nvSpPr>
            <p:cNvPr id="5432" name="Google Shape;5432;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0"/>
          <p:cNvGrpSpPr/>
          <p:nvPr/>
        </p:nvGrpSpPr>
        <p:grpSpPr>
          <a:xfrm>
            <a:off x="6681790" y="2694606"/>
            <a:ext cx="228968" cy="350987"/>
            <a:chOff x="-23930925" y="3149300"/>
            <a:chExt cx="192200" cy="294625"/>
          </a:xfrm>
        </p:grpSpPr>
        <p:sp>
          <p:nvSpPr>
            <p:cNvPr id="5436" name="Google Shape;5436;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60"/>
          <p:cNvGrpSpPr/>
          <p:nvPr/>
        </p:nvGrpSpPr>
        <p:grpSpPr>
          <a:xfrm>
            <a:off x="6638620" y="3173090"/>
            <a:ext cx="315307" cy="351910"/>
            <a:chOff x="-23962425" y="3519475"/>
            <a:chExt cx="264675" cy="295400"/>
          </a:xfrm>
        </p:grpSpPr>
        <p:sp>
          <p:nvSpPr>
            <p:cNvPr id="5441" name="Google Shape;5441;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3" name="Google Shape;5443;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4" name="Google Shape;5444;p60"/>
          <p:cNvGrpSpPr/>
          <p:nvPr/>
        </p:nvGrpSpPr>
        <p:grpSpPr>
          <a:xfrm>
            <a:off x="8017295" y="3623134"/>
            <a:ext cx="239302" cy="351880"/>
            <a:chOff x="-22788075" y="3904625"/>
            <a:chExt cx="200875" cy="295375"/>
          </a:xfrm>
        </p:grpSpPr>
        <p:sp>
          <p:nvSpPr>
            <p:cNvPr id="5445" name="Google Shape;5445;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60"/>
          <p:cNvGrpSpPr/>
          <p:nvPr/>
        </p:nvGrpSpPr>
        <p:grpSpPr>
          <a:xfrm>
            <a:off x="6172593" y="1306499"/>
            <a:ext cx="354710" cy="352803"/>
            <a:chOff x="-27351575" y="3175300"/>
            <a:chExt cx="297750" cy="296150"/>
          </a:xfrm>
        </p:grpSpPr>
        <p:sp>
          <p:nvSpPr>
            <p:cNvPr id="5450" name="Google Shape;5450;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0"/>
          <p:cNvGrpSpPr/>
          <p:nvPr/>
        </p:nvGrpSpPr>
        <p:grpSpPr>
          <a:xfrm>
            <a:off x="6218402" y="1758809"/>
            <a:ext cx="269293" cy="353072"/>
            <a:chOff x="-27313750" y="3545275"/>
            <a:chExt cx="226050" cy="296375"/>
          </a:xfrm>
        </p:grpSpPr>
        <p:sp>
          <p:nvSpPr>
            <p:cNvPr id="5455" name="Google Shape;5455;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0"/>
          <p:cNvGrpSpPr/>
          <p:nvPr/>
        </p:nvGrpSpPr>
        <p:grpSpPr>
          <a:xfrm>
            <a:off x="6172593" y="2211380"/>
            <a:ext cx="354710" cy="356586"/>
            <a:chOff x="-27351575" y="3915650"/>
            <a:chExt cx="297750" cy="299325"/>
          </a:xfrm>
        </p:grpSpPr>
        <p:sp>
          <p:nvSpPr>
            <p:cNvPr id="5459" name="Google Shape;5459;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60"/>
          <p:cNvGrpSpPr/>
          <p:nvPr/>
        </p:nvGrpSpPr>
        <p:grpSpPr>
          <a:xfrm>
            <a:off x="4860084" y="2693579"/>
            <a:ext cx="319060" cy="353042"/>
            <a:chOff x="-25445525" y="3175900"/>
            <a:chExt cx="267825" cy="296350"/>
          </a:xfrm>
        </p:grpSpPr>
        <p:sp>
          <p:nvSpPr>
            <p:cNvPr id="5462" name="Google Shape;5462;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0"/>
          <p:cNvGrpSpPr/>
          <p:nvPr/>
        </p:nvGrpSpPr>
        <p:grpSpPr>
          <a:xfrm>
            <a:off x="4841797" y="3183902"/>
            <a:ext cx="355633" cy="330288"/>
            <a:chOff x="-25465200" y="3565175"/>
            <a:chExt cx="298525" cy="277250"/>
          </a:xfrm>
        </p:grpSpPr>
        <p:sp>
          <p:nvSpPr>
            <p:cNvPr id="5466" name="Google Shape;5466;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0"/>
          <p:cNvGrpSpPr/>
          <p:nvPr/>
        </p:nvGrpSpPr>
        <p:grpSpPr>
          <a:xfrm>
            <a:off x="4841336" y="3623432"/>
            <a:ext cx="356556" cy="351285"/>
            <a:chOff x="-25465200" y="3916150"/>
            <a:chExt cx="299300" cy="294875"/>
          </a:xfrm>
        </p:grpSpPr>
        <p:sp>
          <p:nvSpPr>
            <p:cNvPr id="5469" name="Google Shape;5469;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0"/>
          <p:cNvGrpSpPr/>
          <p:nvPr/>
        </p:nvGrpSpPr>
        <p:grpSpPr>
          <a:xfrm>
            <a:off x="7068775" y="2693698"/>
            <a:ext cx="351880" cy="352803"/>
            <a:chOff x="-23615075" y="3148525"/>
            <a:chExt cx="295375" cy="296150"/>
          </a:xfrm>
        </p:grpSpPr>
        <p:sp>
          <p:nvSpPr>
            <p:cNvPr id="5472" name="Google Shape;5472;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60"/>
          <p:cNvGrpSpPr/>
          <p:nvPr/>
        </p:nvGrpSpPr>
        <p:grpSpPr>
          <a:xfrm>
            <a:off x="7068299" y="3632977"/>
            <a:ext cx="352833" cy="332194"/>
            <a:chOff x="-23615075" y="3906200"/>
            <a:chExt cx="296175" cy="278850"/>
          </a:xfrm>
        </p:grpSpPr>
        <p:sp>
          <p:nvSpPr>
            <p:cNvPr id="5478" name="Google Shape;5478;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1" name="Google Shape;5481;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60"/>
          <p:cNvGrpSpPr/>
          <p:nvPr/>
        </p:nvGrpSpPr>
        <p:grpSpPr>
          <a:xfrm>
            <a:off x="6617268" y="1306618"/>
            <a:ext cx="353757" cy="352565"/>
            <a:chOff x="-26980600" y="3175500"/>
            <a:chExt cx="296950" cy="295950"/>
          </a:xfrm>
        </p:grpSpPr>
        <p:sp>
          <p:nvSpPr>
            <p:cNvPr id="5483" name="Google Shape;5483;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6" name="Google Shape;5486;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60"/>
          <p:cNvGrpSpPr/>
          <p:nvPr/>
        </p:nvGrpSpPr>
        <p:grpSpPr>
          <a:xfrm>
            <a:off x="6617744" y="2245154"/>
            <a:ext cx="352803" cy="289039"/>
            <a:chOff x="-26981375" y="3951875"/>
            <a:chExt cx="296150" cy="242625"/>
          </a:xfrm>
        </p:grpSpPr>
        <p:sp>
          <p:nvSpPr>
            <p:cNvPr id="5488" name="Google Shape;5488;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0"/>
          <p:cNvGrpSpPr/>
          <p:nvPr/>
        </p:nvGrpSpPr>
        <p:grpSpPr>
          <a:xfrm>
            <a:off x="5282787" y="2692745"/>
            <a:ext cx="351910" cy="354710"/>
            <a:chOff x="-25094250" y="3176075"/>
            <a:chExt cx="295400" cy="297750"/>
          </a:xfrm>
        </p:grpSpPr>
        <p:sp>
          <p:nvSpPr>
            <p:cNvPr id="5492" name="Google Shape;5492;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0"/>
          <p:cNvGrpSpPr/>
          <p:nvPr/>
        </p:nvGrpSpPr>
        <p:grpSpPr>
          <a:xfrm>
            <a:off x="5282787" y="3173106"/>
            <a:ext cx="351910" cy="351880"/>
            <a:chOff x="-25094250" y="3547050"/>
            <a:chExt cx="295400" cy="295375"/>
          </a:xfrm>
        </p:grpSpPr>
        <p:sp>
          <p:nvSpPr>
            <p:cNvPr id="5496" name="Google Shape;5496;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1" name="Google Shape;5501;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60"/>
          <p:cNvGrpSpPr/>
          <p:nvPr/>
        </p:nvGrpSpPr>
        <p:grpSpPr>
          <a:xfrm>
            <a:off x="7514864" y="2693698"/>
            <a:ext cx="352803" cy="352803"/>
            <a:chOff x="-23245675" y="3148525"/>
            <a:chExt cx="296150" cy="296150"/>
          </a:xfrm>
        </p:grpSpPr>
        <p:sp>
          <p:nvSpPr>
            <p:cNvPr id="5503" name="Google Shape;5503;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6" name="Google Shape;5506;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7" name="Google Shape;5507;p60"/>
          <p:cNvGrpSpPr/>
          <p:nvPr/>
        </p:nvGrpSpPr>
        <p:grpSpPr>
          <a:xfrm>
            <a:off x="7515325" y="3622672"/>
            <a:ext cx="351880" cy="352803"/>
            <a:chOff x="-23244900" y="3888100"/>
            <a:chExt cx="295375" cy="296150"/>
          </a:xfrm>
        </p:grpSpPr>
        <p:sp>
          <p:nvSpPr>
            <p:cNvPr id="5508" name="Google Shape;5508;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521" name="Google Shape;5521;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25"/>
        <p:cNvGrpSpPr/>
        <p:nvPr/>
      </p:nvGrpSpPr>
      <p:grpSpPr>
        <a:xfrm>
          <a:off x="0" y="0"/>
          <a:ext cx="0" cy="0"/>
          <a:chOff x="0" y="0"/>
          <a:chExt cx="0" cy="0"/>
        </a:xfrm>
      </p:grpSpPr>
      <p:sp>
        <p:nvSpPr>
          <p:cNvPr id="5526" name="Google Shape;5526;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61"/>
          <p:cNvGrpSpPr/>
          <p:nvPr/>
        </p:nvGrpSpPr>
        <p:grpSpPr>
          <a:xfrm>
            <a:off x="832654" y="1819647"/>
            <a:ext cx="367261" cy="367261"/>
            <a:chOff x="-65145700" y="3727425"/>
            <a:chExt cx="317425" cy="317425"/>
          </a:xfrm>
        </p:grpSpPr>
        <p:sp>
          <p:nvSpPr>
            <p:cNvPr id="5528" name="Google Shape;5528;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1"/>
          <p:cNvGrpSpPr/>
          <p:nvPr/>
        </p:nvGrpSpPr>
        <p:grpSpPr>
          <a:xfrm>
            <a:off x="835851" y="2248561"/>
            <a:ext cx="360868" cy="367261"/>
            <a:chOff x="-65144125" y="4094450"/>
            <a:chExt cx="311900" cy="317425"/>
          </a:xfrm>
        </p:grpSpPr>
        <p:sp>
          <p:nvSpPr>
            <p:cNvPr id="5531" name="Google Shape;5531;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61"/>
          <p:cNvGrpSpPr/>
          <p:nvPr/>
        </p:nvGrpSpPr>
        <p:grpSpPr>
          <a:xfrm>
            <a:off x="3039420" y="1819256"/>
            <a:ext cx="370645" cy="368042"/>
            <a:chOff x="-63250675" y="3744075"/>
            <a:chExt cx="320350" cy="318100"/>
          </a:xfrm>
        </p:grpSpPr>
        <p:sp>
          <p:nvSpPr>
            <p:cNvPr id="5536" name="Google Shape;5536;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61"/>
          <p:cNvGrpSpPr/>
          <p:nvPr/>
        </p:nvGrpSpPr>
        <p:grpSpPr>
          <a:xfrm>
            <a:off x="3041112" y="2248561"/>
            <a:ext cx="367261" cy="367261"/>
            <a:chOff x="-63250675" y="4110200"/>
            <a:chExt cx="317425" cy="317425"/>
          </a:xfrm>
        </p:grpSpPr>
        <p:sp>
          <p:nvSpPr>
            <p:cNvPr id="5540" name="Google Shape;5540;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1720159" y="2745656"/>
            <a:ext cx="359075" cy="358844"/>
            <a:chOff x="-61351725" y="3372400"/>
            <a:chExt cx="310350" cy="310150"/>
          </a:xfrm>
        </p:grpSpPr>
        <p:sp>
          <p:nvSpPr>
            <p:cNvPr id="5550" name="Google Shape;5550;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1"/>
          <p:cNvGrpSpPr/>
          <p:nvPr/>
        </p:nvGrpSpPr>
        <p:grpSpPr>
          <a:xfrm>
            <a:off x="1716514" y="3208713"/>
            <a:ext cx="366364" cy="333534"/>
            <a:chOff x="-61354875" y="3751050"/>
            <a:chExt cx="316650" cy="288275"/>
          </a:xfrm>
        </p:grpSpPr>
        <p:sp>
          <p:nvSpPr>
            <p:cNvPr id="5554" name="Google Shape;5554;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1716514" y="3650352"/>
            <a:ext cx="366364" cy="367290"/>
            <a:chOff x="-61354875" y="4101525"/>
            <a:chExt cx="316650" cy="317450"/>
          </a:xfrm>
        </p:grpSpPr>
        <p:sp>
          <p:nvSpPr>
            <p:cNvPr id="5558" name="Google Shape;5558;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3932949" y="2742228"/>
            <a:ext cx="368157" cy="365699"/>
            <a:chOff x="-59470075" y="3308975"/>
            <a:chExt cx="318200" cy="316075"/>
          </a:xfrm>
        </p:grpSpPr>
        <p:sp>
          <p:nvSpPr>
            <p:cNvPr id="5561" name="Google Shape;5561;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1"/>
          <p:cNvGrpSpPr/>
          <p:nvPr/>
        </p:nvGrpSpPr>
        <p:grpSpPr>
          <a:xfrm>
            <a:off x="1278379" y="1377933"/>
            <a:ext cx="367261" cy="364686"/>
            <a:chOff x="-64781025" y="3361050"/>
            <a:chExt cx="317425" cy="315200"/>
          </a:xfrm>
        </p:grpSpPr>
        <p:sp>
          <p:nvSpPr>
            <p:cNvPr id="5571" name="Google Shape;5571;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5" name="Google Shape;5575;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61"/>
          <p:cNvGrpSpPr/>
          <p:nvPr/>
        </p:nvGrpSpPr>
        <p:grpSpPr>
          <a:xfrm>
            <a:off x="3482779" y="1819372"/>
            <a:ext cx="382765" cy="367810"/>
            <a:chOff x="-62890750" y="3747425"/>
            <a:chExt cx="330825" cy="317900"/>
          </a:xfrm>
        </p:grpSpPr>
        <p:sp>
          <p:nvSpPr>
            <p:cNvPr id="5579" name="Google Shape;5579;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1"/>
          <p:cNvGrpSpPr/>
          <p:nvPr/>
        </p:nvGrpSpPr>
        <p:grpSpPr>
          <a:xfrm>
            <a:off x="3490531" y="2249009"/>
            <a:ext cx="367261" cy="366364"/>
            <a:chOff x="-62884425" y="4111775"/>
            <a:chExt cx="317425" cy="316650"/>
          </a:xfrm>
        </p:grpSpPr>
        <p:sp>
          <p:nvSpPr>
            <p:cNvPr id="5594" name="Google Shape;5594;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2163165" y="2745078"/>
            <a:ext cx="365438" cy="360001"/>
            <a:chOff x="-60991775" y="3376900"/>
            <a:chExt cx="315850" cy="311150"/>
          </a:xfrm>
        </p:grpSpPr>
        <p:sp>
          <p:nvSpPr>
            <p:cNvPr id="5597" name="Google Shape;5597;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1"/>
          <p:cNvGrpSpPr/>
          <p:nvPr/>
        </p:nvGrpSpPr>
        <p:grpSpPr>
          <a:xfrm>
            <a:off x="2162702" y="3195942"/>
            <a:ext cx="366364" cy="359075"/>
            <a:chOff x="-60988625" y="3740800"/>
            <a:chExt cx="316650" cy="310350"/>
          </a:xfrm>
        </p:grpSpPr>
        <p:sp>
          <p:nvSpPr>
            <p:cNvPr id="5601" name="Google Shape;5601;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1"/>
          <p:cNvGrpSpPr/>
          <p:nvPr/>
        </p:nvGrpSpPr>
        <p:grpSpPr>
          <a:xfrm>
            <a:off x="2162702" y="3651393"/>
            <a:ext cx="366364" cy="365207"/>
            <a:chOff x="-60987850" y="4100950"/>
            <a:chExt cx="316650" cy="315650"/>
          </a:xfrm>
        </p:grpSpPr>
        <p:sp>
          <p:nvSpPr>
            <p:cNvPr id="5605" name="Google Shape;5605;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1"/>
          <p:cNvGrpSpPr/>
          <p:nvPr/>
        </p:nvGrpSpPr>
        <p:grpSpPr>
          <a:xfrm>
            <a:off x="3932486" y="3196853"/>
            <a:ext cx="369083" cy="357253"/>
            <a:chOff x="-59447250" y="3706150"/>
            <a:chExt cx="319000" cy="308775"/>
          </a:xfrm>
        </p:grpSpPr>
        <p:sp>
          <p:nvSpPr>
            <p:cNvPr id="5611" name="Google Shape;5611;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1721214" y="1378164"/>
            <a:ext cx="368186" cy="364224"/>
            <a:chOff x="-64406125" y="3362225"/>
            <a:chExt cx="318225" cy="314800"/>
          </a:xfrm>
        </p:grpSpPr>
        <p:sp>
          <p:nvSpPr>
            <p:cNvPr id="5616" name="Google Shape;5616;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8" name="Google Shape;5618;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9" name="Google Shape;5619;p61"/>
          <p:cNvGrpSpPr/>
          <p:nvPr/>
        </p:nvGrpSpPr>
        <p:grpSpPr>
          <a:xfrm>
            <a:off x="1721677" y="2249009"/>
            <a:ext cx="367261" cy="366364"/>
            <a:chOff x="-64410850" y="4094450"/>
            <a:chExt cx="317425" cy="316650"/>
          </a:xfrm>
        </p:grpSpPr>
        <p:sp>
          <p:nvSpPr>
            <p:cNvPr id="5620" name="Google Shape;5620;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3943225" y="1819083"/>
            <a:ext cx="365467" cy="368389"/>
            <a:chOff x="-62516625" y="3743175"/>
            <a:chExt cx="315875" cy="318400"/>
          </a:xfrm>
        </p:grpSpPr>
        <p:sp>
          <p:nvSpPr>
            <p:cNvPr id="5625" name="Google Shape;5625;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61"/>
          <p:cNvGrpSpPr/>
          <p:nvPr/>
        </p:nvGrpSpPr>
        <p:grpSpPr>
          <a:xfrm>
            <a:off x="3950065" y="2269054"/>
            <a:ext cx="351786" cy="326274"/>
            <a:chOff x="-62511900" y="4129100"/>
            <a:chExt cx="304050" cy="282000"/>
          </a:xfrm>
        </p:grpSpPr>
        <p:sp>
          <p:nvSpPr>
            <p:cNvPr id="5628" name="Google Shape;5628;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61"/>
          <p:cNvGrpSpPr/>
          <p:nvPr/>
        </p:nvGrpSpPr>
        <p:grpSpPr>
          <a:xfrm>
            <a:off x="2628187" y="2741448"/>
            <a:ext cx="310770" cy="367261"/>
            <a:chOff x="-60597975" y="3367475"/>
            <a:chExt cx="268600" cy="317425"/>
          </a:xfrm>
        </p:grpSpPr>
        <p:sp>
          <p:nvSpPr>
            <p:cNvPr id="5634" name="Google Shape;5634;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9" name="Google Shape;5639;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61"/>
          <p:cNvGrpSpPr/>
          <p:nvPr/>
        </p:nvGrpSpPr>
        <p:grpSpPr>
          <a:xfrm>
            <a:off x="2600390" y="3702764"/>
            <a:ext cx="366364" cy="262465"/>
            <a:chOff x="-60621600" y="4145650"/>
            <a:chExt cx="316650" cy="226850"/>
          </a:xfrm>
        </p:grpSpPr>
        <p:sp>
          <p:nvSpPr>
            <p:cNvPr id="5641" name="Google Shape;5641;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1"/>
          <p:cNvGrpSpPr/>
          <p:nvPr/>
        </p:nvGrpSpPr>
        <p:grpSpPr>
          <a:xfrm>
            <a:off x="3937042" y="3651263"/>
            <a:ext cx="359972" cy="365467"/>
            <a:chOff x="-59400775" y="4084200"/>
            <a:chExt cx="311125" cy="315875"/>
          </a:xfrm>
        </p:grpSpPr>
        <p:sp>
          <p:nvSpPr>
            <p:cNvPr id="5645" name="Google Shape;5645;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1"/>
          <p:cNvGrpSpPr/>
          <p:nvPr/>
        </p:nvGrpSpPr>
        <p:grpSpPr>
          <a:xfrm>
            <a:off x="2161136" y="1377094"/>
            <a:ext cx="365438" cy="366364"/>
            <a:chOff x="-64044600" y="3360375"/>
            <a:chExt cx="315850" cy="316650"/>
          </a:xfrm>
        </p:grpSpPr>
        <p:sp>
          <p:nvSpPr>
            <p:cNvPr id="5652" name="Google Shape;5652;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1"/>
          <p:cNvGrpSpPr/>
          <p:nvPr/>
        </p:nvGrpSpPr>
        <p:grpSpPr>
          <a:xfrm>
            <a:off x="2187559" y="1819647"/>
            <a:ext cx="312592" cy="367261"/>
            <a:chOff x="-64022550" y="3727425"/>
            <a:chExt cx="270175" cy="317425"/>
          </a:xfrm>
        </p:grpSpPr>
        <p:sp>
          <p:nvSpPr>
            <p:cNvPr id="5656" name="Google Shape;5656;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1"/>
          <p:cNvGrpSpPr/>
          <p:nvPr/>
        </p:nvGrpSpPr>
        <p:grpSpPr>
          <a:xfrm>
            <a:off x="2211697" y="2248547"/>
            <a:ext cx="264317" cy="367290"/>
            <a:chOff x="-64001300" y="4093650"/>
            <a:chExt cx="228450" cy="317450"/>
          </a:xfrm>
        </p:grpSpPr>
        <p:sp>
          <p:nvSpPr>
            <p:cNvPr id="5660" name="Google Shape;5660;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61"/>
          <p:cNvGrpSpPr/>
          <p:nvPr/>
        </p:nvGrpSpPr>
        <p:grpSpPr>
          <a:xfrm>
            <a:off x="830701" y="2741838"/>
            <a:ext cx="359972" cy="366480"/>
            <a:chOff x="-62148800" y="3377700"/>
            <a:chExt cx="311125" cy="316750"/>
          </a:xfrm>
        </p:grpSpPr>
        <p:sp>
          <p:nvSpPr>
            <p:cNvPr id="5665" name="Google Shape;5665;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1"/>
          <p:cNvGrpSpPr/>
          <p:nvPr/>
        </p:nvGrpSpPr>
        <p:grpSpPr>
          <a:xfrm>
            <a:off x="826608" y="3191835"/>
            <a:ext cx="368157" cy="367290"/>
            <a:chOff x="-62154300" y="3743950"/>
            <a:chExt cx="318200" cy="317450"/>
          </a:xfrm>
        </p:grpSpPr>
        <p:sp>
          <p:nvSpPr>
            <p:cNvPr id="5668" name="Google Shape;5668;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61"/>
          <p:cNvGrpSpPr/>
          <p:nvPr/>
        </p:nvGrpSpPr>
        <p:grpSpPr>
          <a:xfrm>
            <a:off x="826594" y="3650815"/>
            <a:ext cx="368186" cy="366364"/>
            <a:chOff x="-62151950" y="4111775"/>
            <a:chExt cx="318225" cy="316650"/>
          </a:xfrm>
        </p:grpSpPr>
        <p:sp>
          <p:nvSpPr>
            <p:cNvPr id="5671" name="Google Shape;5671;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1"/>
          <p:cNvGrpSpPr/>
          <p:nvPr/>
        </p:nvGrpSpPr>
        <p:grpSpPr>
          <a:xfrm>
            <a:off x="3045218" y="2741361"/>
            <a:ext cx="368157" cy="367434"/>
            <a:chOff x="-60254550" y="3367325"/>
            <a:chExt cx="318200" cy="317575"/>
          </a:xfrm>
        </p:grpSpPr>
        <p:sp>
          <p:nvSpPr>
            <p:cNvPr id="5676" name="Google Shape;5676;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61"/>
          <p:cNvGrpSpPr/>
          <p:nvPr/>
        </p:nvGrpSpPr>
        <p:grpSpPr>
          <a:xfrm>
            <a:off x="3046115" y="3192355"/>
            <a:ext cx="366364" cy="366248"/>
            <a:chOff x="-60255350" y="3733825"/>
            <a:chExt cx="316650" cy="316550"/>
          </a:xfrm>
        </p:grpSpPr>
        <p:sp>
          <p:nvSpPr>
            <p:cNvPr id="5681" name="Google Shape;5681;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1"/>
          <p:cNvGrpSpPr/>
          <p:nvPr/>
        </p:nvGrpSpPr>
        <p:grpSpPr>
          <a:xfrm>
            <a:off x="3073912" y="3651263"/>
            <a:ext cx="310770" cy="365467"/>
            <a:chOff x="-60232500" y="4101525"/>
            <a:chExt cx="268600" cy="315875"/>
          </a:xfrm>
        </p:grpSpPr>
        <p:sp>
          <p:nvSpPr>
            <p:cNvPr id="5689" name="Google Shape;5689;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1" name="Google Shape;5691;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61"/>
          <p:cNvGrpSpPr/>
          <p:nvPr/>
        </p:nvGrpSpPr>
        <p:grpSpPr>
          <a:xfrm>
            <a:off x="2606912" y="1377094"/>
            <a:ext cx="368186" cy="366364"/>
            <a:chOff x="-63679950" y="3360375"/>
            <a:chExt cx="318225" cy="316650"/>
          </a:xfrm>
        </p:grpSpPr>
        <p:sp>
          <p:nvSpPr>
            <p:cNvPr id="5693" name="Google Shape;5693;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7" name="Google Shape;5697;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8" name="Google Shape;5698;p61"/>
          <p:cNvGrpSpPr/>
          <p:nvPr/>
        </p:nvGrpSpPr>
        <p:grpSpPr>
          <a:xfrm>
            <a:off x="2605539" y="2248431"/>
            <a:ext cx="370934" cy="367521"/>
            <a:chOff x="-63679950" y="4093450"/>
            <a:chExt cx="320600" cy="317650"/>
          </a:xfrm>
        </p:grpSpPr>
        <p:sp>
          <p:nvSpPr>
            <p:cNvPr id="5699" name="Google Shape;5699;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1"/>
          <p:cNvGrpSpPr/>
          <p:nvPr/>
        </p:nvGrpSpPr>
        <p:grpSpPr>
          <a:xfrm>
            <a:off x="1265656" y="2741433"/>
            <a:ext cx="366364" cy="367290"/>
            <a:chOff x="-61784125" y="3377700"/>
            <a:chExt cx="316650" cy="317450"/>
          </a:xfrm>
        </p:grpSpPr>
        <p:sp>
          <p:nvSpPr>
            <p:cNvPr id="5703" name="Google Shape;5703;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1"/>
          <p:cNvGrpSpPr/>
          <p:nvPr/>
        </p:nvGrpSpPr>
        <p:grpSpPr>
          <a:xfrm>
            <a:off x="1265656" y="3191835"/>
            <a:ext cx="366364" cy="367290"/>
            <a:chOff x="-61783350" y="3743950"/>
            <a:chExt cx="316650" cy="317450"/>
          </a:xfrm>
        </p:grpSpPr>
        <p:sp>
          <p:nvSpPr>
            <p:cNvPr id="5711" name="Google Shape;5711;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61"/>
          <p:cNvGrpSpPr/>
          <p:nvPr/>
        </p:nvGrpSpPr>
        <p:grpSpPr>
          <a:xfrm>
            <a:off x="3487080" y="3651668"/>
            <a:ext cx="369112" cy="364657"/>
            <a:chOff x="-59869425" y="4102225"/>
            <a:chExt cx="319025" cy="315175"/>
          </a:xfrm>
        </p:grpSpPr>
        <p:sp>
          <p:nvSpPr>
            <p:cNvPr id="5717" name="Google Shape;5717;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1"/>
          <p:cNvGrpSpPr/>
          <p:nvPr/>
        </p:nvGrpSpPr>
        <p:grpSpPr>
          <a:xfrm>
            <a:off x="2605883" y="4120490"/>
            <a:ext cx="366364" cy="365467"/>
            <a:chOff x="-59029025" y="3711650"/>
            <a:chExt cx="316650" cy="315875"/>
          </a:xfrm>
        </p:grpSpPr>
        <p:sp>
          <p:nvSpPr>
            <p:cNvPr id="5722" name="Google Shape;5722;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61"/>
          <p:cNvGrpSpPr/>
          <p:nvPr/>
        </p:nvGrpSpPr>
        <p:grpSpPr>
          <a:xfrm>
            <a:off x="4841373" y="1398014"/>
            <a:ext cx="351940" cy="348188"/>
            <a:chOff x="581525" y="3254850"/>
            <a:chExt cx="297750" cy="294575"/>
          </a:xfrm>
        </p:grpSpPr>
        <p:sp>
          <p:nvSpPr>
            <p:cNvPr id="5730" name="Google Shape;5730;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1"/>
          <p:cNvGrpSpPr/>
          <p:nvPr/>
        </p:nvGrpSpPr>
        <p:grpSpPr>
          <a:xfrm>
            <a:off x="4840442" y="1836950"/>
            <a:ext cx="353802" cy="351497"/>
            <a:chOff x="580725" y="3617925"/>
            <a:chExt cx="299325" cy="297375"/>
          </a:xfrm>
        </p:grpSpPr>
        <p:sp>
          <p:nvSpPr>
            <p:cNvPr id="5734" name="Google Shape;5734;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61"/>
          <p:cNvGrpSpPr/>
          <p:nvPr/>
        </p:nvGrpSpPr>
        <p:grpSpPr>
          <a:xfrm>
            <a:off x="4842304" y="2284140"/>
            <a:ext cx="350079" cy="350079"/>
            <a:chOff x="583100" y="3982600"/>
            <a:chExt cx="296175" cy="296175"/>
          </a:xfrm>
        </p:grpSpPr>
        <p:sp>
          <p:nvSpPr>
            <p:cNvPr id="5740" name="Google Shape;5740;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1"/>
          <p:cNvGrpSpPr/>
          <p:nvPr/>
        </p:nvGrpSpPr>
        <p:grpSpPr>
          <a:xfrm>
            <a:off x="7074918" y="1397764"/>
            <a:ext cx="307231" cy="348690"/>
            <a:chOff x="2423775" y="3226875"/>
            <a:chExt cx="259925" cy="295000"/>
          </a:xfrm>
        </p:grpSpPr>
        <p:sp>
          <p:nvSpPr>
            <p:cNvPr id="5748" name="Google Shape;5748;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1"/>
          <p:cNvGrpSpPr/>
          <p:nvPr/>
        </p:nvGrpSpPr>
        <p:grpSpPr>
          <a:xfrm>
            <a:off x="7052106" y="1839049"/>
            <a:ext cx="352857" cy="347301"/>
            <a:chOff x="2404875" y="3592725"/>
            <a:chExt cx="298525" cy="293825"/>
          </a:xfrm>
        </p:grpSpPr>
        <p:sp>
          <p:nvSpPr>
            <p:cNvPr id="5752" name="Google Shape;5752;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1"/>
          <p:cNvGrpSpPr/>
          <p:nvPr/>
        </p:nvGrpSpPr>
        <p:grpSpPr>
          <a:xfrm>
            <a:off x="7053036" y="2284614"/>
            <a:ext cx="350995" cy="349133"/>
            <a:chOff x="2404875" y="3955825"/>
            <a:chExt cx="296950" cy="295375"/>
          </a:xfrm>
        </p:grpSpPr>
        <p:sp>
          <p:nvSpPr>
            <p:cNvPr id="5756" name="Google Shape;5756;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1"/>
          <p:cNvGrpSpPr/>
          <p:nvPr/>
        </p:nvGrpSpPr>
        <p:grpSpPr>
          <a:xfrm>
            <a:off x="5747016" y="2748808"/>
            <a:ext cx="349163" cy="350079"/>
            <a:chOff x="4263650" y="3235150"/>
            <a:chExt cx="295400" cy="296175"/>
          </a:xfrm>
        </p:grpSpPr>
        <p:sp>
          <p:nvSpPr>
            <p:cNvPr id="5761" name="Google Shape;5761;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1"/>
          <p:cNvGrpSpPr/>
          <p:nvPr/>
        </p:nvGrpSpPr>
        <p:grpSpPr>
          <a:xfrm>
            <a:off x="5744696" y="3207969"/>
            <a:ext cx="353802" cy="327739"/>
            <a:chOff x="4266025" y="3609275"/>
            <a:chExt cx="299325" cy="277275"/>
          </a:xfrm>
        </p:grpSpPr>
        <p:sp>
          <p:nvSpPr>
            <p:cNvPr id="5767" name="Google Shape;5767;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1"/>
          <p:cNvGrpSpPr/>
          <p:nvPr/>
        </p:nvGrpSpPr>
        <p:grpSpPr>
          <a:xfrm>
            <a:off x="5745154" y="3673356"/>
            <a:ext cx="352886" cy="349133"/>
            <a:chOff x="4263650" y="3963700"/>
            <a:chExt cx="298550" cy="295375"/>
          </a:xfrm>
        </p:grpSpPr>
        <p:sp>
          <p:nvSpPr>
            <p:cNvPr id="5770" name="Google Shape;5770;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61"/>
          <p:cNvGrpSpPr/>
          <p:nvPr/>
        </p:nvGrpSpPr>
        <p:grpSpPr>
          <a:xfrm>
            <a:off x="8023491" y="2748809"/>
            <a:ext cx="226264" cy="350079"/>
            <a:chOff x="6164975" y="3211525"/>
            <a:chExt cx="191425" cy="296175"/>
          </a:xfrm>
        </p:grpSpPr>
        <p:sp>
          <p:nvSpPr>
            <p:cNvPr id="5778" name="Google Shape;5778;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1"/>
          <p:cNvGrpSpPr/>
          <p:nvPr/>
        </p:nvGrpSpPr>
        <p:grpSpPr>
          <a:xfrm>
            <a:off x="5285528" y="1397084"/>
            <a:ext cx="352886" cy="350049"/>
            <a:chOff x="946175" y="3253275"/>
            <a:chExt cx="298550" cy="296150"/>
          </a:xfrm>
        </p:grpSpPr>
        <p:sp>
          <p:nvSpPr>
            <p:cNvPr id="5786" name="Google Shape;5786;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1"/>
          <p:cNvGrpSpPr/>
          <p:nvPr/>
        </p:nvGrpSpPr>
        <p:grpSpPr>
          <a:xfrm>
            <a:off x="5286459" y="1839048"/>
            <a:ext cx="351024" cy="347301"/>
            <a:chOff x="946175" y="3619500"/>
            <a:chExt cx="296975" cy="293825"/>
          </a:xfrm>
        </p:grpSpPr>
        <p:sp>
          <p:nvSpPr>
            <p:cNvPr id="5792" name="Google Shape;5792;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1"/>
          <p:cNvGrpSpPr/>
          <p:nvPr/>
        </p:nvGrpSpPr>
        <p:grpSpPr>
          <a:xfrm>
            <a:off x="5286001" y="2283682"/>
            <a:ext cx="351940" cy="350995"/>
            <a:chOff x="944600" y="3981825"/>
            <a:chExt cx="297750" cy="296950"/>
          </a:xfrm>
        </p:grpSpPr>
        <p:sp>
          <p:nvSpPr>
            <p:cNvPr id="5799" name="Google Shape;5799;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1"/>
          <p:cNvGrpSpPr/>
          <p:nvPr/>
        </p:nvGrpSpPr>
        <p:grpSpPr>
          <a:xfrm>
            <a:off x="7502937" y="1397542"/>
            <a:ext cx="350079" cy="349133"/>
            <a:chOff x="2768750" y="3227275"/>
            <a:chExt cx="296175" cy="295375"/>
          </a:xfrm>
        </p:grpSpPr>
        <p:sp>
          <p:nvSpPr>
            <p:cNvPr id="5804" name="Google Shape;5804;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1"/>
          <p:cNvGrpSpPr/>
          <p:nvPr/>
        </p:nvGrpSpPr>
        <p:grpSpPr>
          <a:xfrm>
            <a:off x="7523888" y="1838414"/>
            <a:ext cx="308177" cy="348572"/>
            <a:chOff x="2786075" y="3591800"/>
            <a:chExt cx="260725" cy="294900"/>
          </a:xfrm>
        </p:grpSpPr>
        <p:sp>
          <p:nvSpPr>
            <p:cNvPr id="5813" name="Google Shape;5813;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1"/>
          <p:cNvGrpSpPr/>
          <p:nvPr/>
        </p:nvGrpSpPr>
        <p:grpSpPr>
          <a:xfrm>
            <a:off x="7564387" y="2284141"/>
            <a:ext cx="227180" cy="350079"/>
            <a:chOff x="2819150" y="3955025"/>
            <a:chExt cx="192200" cy="296175"/>
          </a:xfrm>
        </p:grpSpPr>
        <p:sp>
          <p:nvSpPr>
            <p:cNvPr id="5819" name="Google Shape;5819;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1"/>
          <p:cNvGrpSpPr/>
          <p:nvPr/>
        </p:nvGrpSpPr>
        <p:grpSpPr>
          <a:xfrm>
            <a:off x="6188160" y="2749739"/>
            <a:ext cx="349133" cy="348217"/>
            <a:chOff x="4629125" y="3235150"/>
            <a:chExt cx="295375" cy="294600"/>
          </a:xfrm>
        </p:grpSpPr>
        <p:sp>
          <p:nvSpPr>
            <p:cNvPr id="5824" name="Google Shape;5824;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1"/>
          <p:cNvGrpSpPr/>
          <p:nvPr/>
        </p:nvGrpSpPr>
        <p:grpSpPr>
          <a:xfrm>
            <a:off x="6188145" y="3197272"/>
            <a:ext cx="349163" cy="349133"/>
            <a:chOff x="4628325" y="3599825"/>
            <a:chExt cx="295400" cy="295375"/>
          </a:xfrm>
        </p:grpSpPr>
        <p:sp>
          <p:nvSpPr>
            <p:cNvPr id="5830" name="Google Shape;5830;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1"/>
          <p:cNvGrpSpPr/>
          <p:nvPr/>
        </p:nvGrpSpPr>
        <p:grpSpPr>
          <a:xfrm>
            <a:off x="6209096" y="3672883"/>
            <a:ext cx="307261" cy="350079"/>
            <a:chOff x="4645650" y="3962900"/>
            <a:chExt cx="259950" cy="296175"/>
          </a:xfrm>
        </p:grpSpPr>
        <p:sp>
          <p:nvSpPr>
            <p:cNvPr id="5843" name="Google Shape;5843;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1"/>
          <p:cNvGrpSpPr/>
          <p:nvPr/>
        </p:nvGrpSpPr>
        <p:grpSpPr>
          <a:xfrm>
            <a:off x="7962056" y="3197745"/>
            <a:ext cx="349133" cy="348188"/>
            <a:chOff x="6143725" y="3582500"/>
            <a:chExt cx="295375" cy="294575"/>
          </a:xfrm>
        </p:grpSpPr>
        <p:sp>
          <p:nvSpPr>
            <p:cNvPr id="5850" name="Google Shape;5850;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1"/>
          <p:cNvGrpSpPr/>
          <p:nvPr/>
        </p:nvGrpSpPr>
        <p:grpSpPr>
          <a:xfrm>
            <a:off x="5730883" y="1397084"/>
            <a:ext cx="350995" cy="350049"/>
            <a:chOff x="1310075" y="3253275"/>
            <a:chExt cx="296950" cy="296150"/>
          </a:xfrm>
        </p:grpSpPr>
        <p:sp>
          <p:nvSpPr>
            <p:cNvPr id="5858" name="Google Shape;5858;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1" name="Google Shape;5861;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2" name="Google Shape;5862;p61"/>
          <p:cNvGrpSpPr/>
          <p:nvPr/>
        </p:nvGrpSpPr>
        <p:grpSpPr>
          <a:xfrm>
            <a:off x="5730410" y="2283343"/>
            <a:ext cx="351941" cy="351675"/>
            <a:chOff x="1310075" y="3980250"/>
            <a:chExt cx="297750" cy="297525"/>
          </a:xfrm>
        </p:grpSpPr>
        <p:sp>
          <p:nvSpPr>
            <p:cNvPr id="5863" name="Google Shape;5863;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1"/>
          <p:cNvGrpSpPr/>
          <p:nvPr/>
        </p:nvGrpSpPr>
        <p:grpSpPr>
          <a:xfrm>
            <a:off x="7995198" y="1397542"/>
            <a:ext cx="266305" cy="349133"/>
            <a:chOff x="3167275" y="3227275"/>
            <a:chExt cx="225300" cy="295375"/>
          </a:xfrm>
        </p:grpSpPr>
        <p:sp>
          <p:nvSpPr>
            <p:cNvPr id="5868" name="Google Shape;5868;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3" name="Google Shape;5873;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4" name="Google Shape;5874;p61"/>
          <p:cNvGrpSpPr/>
          <p:nvPr/>
        </p:nvGrpSpPr>
        <p:grpSpPr>
          <a:xfrm>
            <a:off x="7952380" y="2284599"/>
            <a:ext cx="351940" cy="349163"/>
            <a:chOff x="3133425" y="3955025"/>
            <a:chExt cx="297750" cy="295400"/>
          </a:xfrm>
        </p:grpSpPr>
        <p:sp>
          <p:nvSpPr>
            <p:cNvPr id="5875" name="Google Shape;5875;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1"/>
          <p:cNvGrpSpPr/>
          <p:nvPr/>
        </p:nvGrpSpPr>
        <p:grpSpPr>
          <a:xfrm>
            <a:off x="6632554" y="2748187"/>
            <a:ext cx="350079" cy="351320"/>
            <a:chOff x="4991425" y="3234750"/>
            <a:chExt cx="296175" cy="297225"/>
          </a:xfrm>
        </p:grpSpPr>
        <p:sp>
          <p:nvSpPr>
            <p:cNvPr id="5879" name="Google Shape;5879;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1"/>
          <p:cNvGrpSpPr/>
          <p:nvPr/>
        </p:nvGrpSpPr>
        <p:grpSpPr>
          <a:xfrm>
            <a:off x="6632554" y="3217750"/>
            <a:ext cx="350079" cy="308177"/>
            <a:chOff x="4991425" y="3617150"/>
            <a:chExt cx="296175" cy="260725"/>
          </a:xfrm>
        </p:grpSpPr>
        <p:sp>
          <p:nvSpPr>
            <p:cNvPr id="5886" name="Google Shape;5886;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1"/>
          <p:cNvGrpSpPr/>
          <p:nvPr/>
        </p:nvGrpSpPr>
        <p:grpSpPr>
          <a:xfrm>
            <a:off x="6709827" y="3673341"/>
            <a:ext cx="195532" cy="349163"/>
            <a:chOff x="5056800" y="3962900"/>
            <a:chExt cx="165425" cy="295400"/>
          </a:xfrm>
        </p:grpSpPr>
        <p:sp>
          <p:nvSpPr>
            <p:cNvPr id="5894" name="Google Shape;5894;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1"/>
          <p:cNvGrpSpPr/>
          <p:nvPr/>
        </p:nvGrpSpPr>
        <p:grpSpPr>
          <a:xfrm>
            <a:off x="7961125" y="3673357"/>
            <a:ext cx="350995" cy="349133"/>
            <a:chOff x="6168925" y="3936925"/>
            <a:chExt cx="296950" cy="295375"/>
          </a:xfrm>
        </p:grpSpPr>
        <p:sp>
          <p:nvSpPr>
            <p:cNvPr id="5898" name="Google Shape;5898;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61"/>
          <p:cNvGrpSpPr/>
          <p:nvPr/>
        </p:nvGrpSpPr>
        <p:grpSpPr>
          <a:xfrm>
            <a:off x="6174844" y="1390429"/>
            <a:ext cx="348188" cy="349133"/>
            <a:chOff x="1674750" y="3254050"/>
            <a:chExt cx="294575" cy="295375"/>
          </a:xfrm>
        </p:grpSpPr>
        <p:sp>
          <p:nvSpPr>
            <p:cNvPr id="5905" name="Google Shape;5905;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1"/>
          <p:cNvGrpSpPr/>
          <p:nvPr/>
        </p:nvGrpSpPr>
        <p:grpSpPr>
          <a:xfrm>
            <a:off x="6189239" y="1838132"/>
            <a:ext cx="319347" cy="349133"/>
            <a:chOff x="1687350" y="3618725"/>
            <a:chExt cx="270175" cy="295375"/>
          </a:xfrm>
        </p:grpSpPr>
        <p:sp>
          <p:nvSpPr>
            <p:cNvPr id="5909" name="Google Shape;5909;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1"/>
          <p:cNvGrpSpPr/>
          <p:nvPr/>
        </p:nvGrpSpPr>
        <p:grpSpPr>
          <a:xfrm>
            <a:off x="6172942" y="2284613"/>
            <a:ext cx="351940" cy="349133"/>
            <a:chOff x="1672375" y="3982600"/>
            <a:chExt cx="297750" cy="295375"/>
          </a:xfrm>
        </p:grpSpPr>
        <p:sp>
          <p:nvSpPr>
            <p:cNvPr id="5913" name="Google Shape;5913;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1"/>
          <p:cNvGrpSpPr/>
          <p:nvPr/>
        </p:nvGrpSpPr>
        <p:grpSpPr>
          <a:xfrm>
            <a:off x="4864934" y="2748808"/>
            <a:ext cx="350079" cy="350079"/>
            <a:chOff x="3497300" y="3227275"/>
            <a:chExt cx="296175" cy="296175"/>
          </a:xfrm>
        </p:grpSpPr>
        <p:sp>
          <p:nvSpPr>
            <p:cNvPr id="5917" name="Google Shape;5917;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1"/>
          <p:cNvGrpSpPr/>
          <p:nvPr/>
        </p:nvGrpSpPr>
        <p:grpSpPr>
          <a:xfrm>
            <a:off x="4865407" y="3198203"/>
            <a:ext cx="349133" cy="347272"/>
            <a:chOff x="3497300" y="3591950"/>
            <a:chExt cx="295375" cy="293800"/>
          </a:xfrm>
        </p:grpSpPr>
        <p:sp>
          <p:nvSpPr>
            <p:cNvPr id="5926" name="Google Shape;5926;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1"/>
          <p:cNvGrpSpPr/>
          <p:nvPr/>
        </p:nvGrpSpPr>
        <p:grpSpPr>
          <a:xfrm>
            <a:off x="4865407" y="3673341"/>
            <a:ext cx="349133" cy="349163"/>
            <a:chOff x="3497300" y="3955025"/>
            <a:chExt cx="295375" cy="295400"/>
          </a:xfrm>
        </p:grpSpPr>
        <p:sp>
          <p:nvSpPr>
            <p:cNvPr id="5935" name="Google Shape;5935;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1"/>
          <p:cNvGrpSpPr/>
          <p:nvPr/>
        </p:nvGrpSpPr>
        <p:grpSpPr>
          <a:xfrm>
            <a:off x="7089979" y="2749532"/>
            <a:ext cx="327739" cy="348631"/>
            <a:chOff x="5364750" y="3235150"/>
            <a:chExt cx="277275" cy="294950"/>
          </a:xfrm>
        </p:grpSpPr>
        <p:sp>
          <p:nvSpPr>
            <p:cNvPr id="5939" name="Google Shape;5939;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1"/>
          <p:cNvGrpSpPr/>
          <p:nvPr/>
        </p:nvGrpSpPr>
        <p:grpSpPr>
          <a:xfrm>
            <a:off x="7078337" y="3195868"/>
            <a:ext cx="351024" cy="351941"/>
            <a:chOff x="5355300" y="3598250"/>
            <a:chExt cx="296975" cy="297750"/>
          </a:xfrm>
        </p:grpSpPr>
        <p:sp>
          <p:nvSpPr>
            <p:cNvPr id="5948" name="Google Shape;5948;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61"/>
          <p:cNvGrpSpPr/>
          <p:nvPr/>
        </p:nvGrpSpPr>
        <p:grpSpPr>
          <a:xfrm>
            <a:off x="7082533" y="3734790"/>
            <a:ext cx="342632" cy="226264"/>
            <a:chOff x="5358450" y="4015675"/>
            <a:chExt cx="289875" cy="191425"/>
          </a:xfrm>
        </p:grpSpPr>
        <p:sp>
          <p:nvSpPr>
            <p:cNvPr id="5957" name="Google Shape;5957;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1"/>
          <p:cNvGrpSpPr/>
          <p:nvPr/>
        </p:nvGrpSpPr>
        <p:grpSpPr>
          <a:xfrm>
            <a:off x="6209015" y="4117322"/>
            <a:ext cx="351024" cy="325464"/>
            <a:chOff x="6543825" y="3202075"/>
            <a:chExt cx="296975" cy="275350"/>
          </a:xfrm>
        </p:grpSpPr>
        <p:sp>
          <p:nvSpPr>
            <p:cNvPr id="5962" name="Google Shape;5962;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1"/>
          <p:cNvGrpSpPr/>
          <p:nvPr/>
        </p:nvGrpSpPr>
        <p:grpSpPr>
          <a:xfrm>
            <a:off x="6615996" y="1397069"/>
            <a:ext cx="350079" cy="350079"/>
            <a:chOff x="2037825" y="3254050"/>
            <a:chExt cx="296175" cy="296175"/>
          </a:xfrm>
        </p:grpSpPr>
        <p:sp>
          <p:nvSpPr>
            <p:cNvPr id="5970" name="Google Shape;5970;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1"/>
          <p:cNvGrpSpPr/>
          <p:nvPr/>
        </p:nvGrpSpPr>
        <p:grpSpPr>
          <a:xfrm>
            <a:off x="6614135" y="1838236"/>
            <a:ext cx="353802" cy="348926"/>
            <a:chOff x="2034675" y="3617925"/>
            <a:chExt cx="299325" cy="295200"/>
          </a:xfrm>
        </p:grpSpPr>
        <p:sp>
          <p:nvSpPr>
            <p:cNvPr id="5977" name="Google Shape;5977;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1"/>
          <p:cNvGrpSpPr/>
          <p:nvPr/>
        </p:nvGrpSpPr>
        <p:grpSpPr>
          <a:xfrm>
            <a:off x="6615996" y="2284613"/>
            <a:ext cx="350079" cy="349133"/>
            <a:chOff x="2037825" y="3981825"/>
            <a:chExt cx="296175" cy="295375"/>
          </a:xfrm>
        </p:grpSpPr>
        <p:sp>
          <p:nvSpPr>
            <p:cNvPr id="5983" name="Google Shape;5983;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1"/>
          <p:cNvGrpSpPr/>
          <p:nvPr/>
        </p:nvGrpSpPr>
        <p:grpSpPr>
          <a:xfrm>
            <a:off x="5301014" y="2780929"/>
            <a:ext cx="350079" cy="285837"/>
            <a:chOff x="3860400" y="3254050"/>
            <a:chExt cx="296175" cy="241825"/>
          </a:xfrm>
        </p:grpSpPr>
        <p:sp>
          <p:nvSpPr>
            <p:cNvPr id="5987" name="Google Shape;5987;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1"/>
          <p:cNvGrpSpPr/>
          <p:nvPr/>
        </p:nvGrpSpPr>
        <p:grpSpPr>
          <a:xfrm>
            <a:off x="5300541" y="3196800"/>
            <a:ext cx="351024" cy="350079"/>
            <a:chOff x="3859600" y="3591950"/>
            <a:chExt cx="296975" cy="296175"/>
          </a:xfrm>
        </p:grpSpPr>
        <p:sp>
          <p:nvSpPr>
            <p:cNvPr id="5995" name="Google Shape;5995;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1"/>
          <p:cNvGrpSpPr/>
          <p:nvPr/>
        </p:nvGrpSpPr>
        <p:grpSpPr>
          <a:xfrm>
            <a:off x="5301014" y="3672883"/>
            <a:ext cx="350079" cy="350079"/>
            <a:chOff x="3860400" y="3955025"/>
            <a:chExt cx="296175" cy="296175"/>
          </a:xfrm>
        </p:grpSpPr>
        <p:sp>
          <p:nvSpPr>
            <p:cNvPr id="5999" name="Google Shape;5999;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1"/>
          <p:cNvGrpSpPr/>
          <p:nvPr/>
        </p:nvGrpSpPr>
        <p:grpSpPr>
          <a:xfrm>
            <a:off x="7516230" y="2749281"/>
            <a:ext cx="355664" cy="349133"/>
            <a:chOff x="5716825" y="3235950"/>
            <a:chExt cx="300900" cy="295375"/>
          </a:xfrm>
        </p:grpSpPr>
        <p:sp>
          <p:nvSpPr>
            <p:cNvPr id="6005" name="Google Shape;6005;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61"/>
          <p:cNvGrpSpPr/>
          <p:nvPr/>
        </p:nvGrpSpPr>
        <p:grpSpPr>
          <a:xfrm>
            <a:off x="7529261" y="3207969"/>
            <a:ext cx="329601" cy="327739"/>
            <a:chOff x="5727850" y="3609275"/>
            <a:chExt cx="278850" cy="277275"/>
          </a:xfrm>
        </p:grpSpPr>
        <p:sp>
          <p:nvSpPr>
            <p:cNvPr id="6010" name="Google Shape;6010;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61"/>
          <p:cNvGrpSpPr/>
          <p:nvPr/>
        </p:nvGrpSpPr>
        <p:grpSpPr>
          <a:xfrm>
            <a:off x="7540446" y="3673356"/>
            <a:ext cx="307231" cy="349133"/>
            <a:chOff x="5736525" y="3963700"/>
            <a:chExt cx="259925" cy="295375"/>
          </a:xfrm>
        </p:grpSpPr>
        <p:sp>
          <p:nvSpPr>
            <p:cNvPr id="6016" name="Google Shape;6016;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1"/>
          <p:cNvGrpSpPr/>
          <p:nvPr/>
        </p:nvGrpSpPr>
        <p:grpSpPr>
          <a:xfrm>
            <a:off x="6632026" y="4122683"/>
            <a:ext cx="351024" cy="350079"/>
            <a:chOff x="6553275" y="3604550"/>
            <a:chExt cx="296975" cy="296175"/>
          </a:xfrm>
        </p:grpSpPr>
        <p:sp>
          <p:nvSpPr>
            <p:cNvPr id="6024" name="Google Shape;6024;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0" name="Google Shape;6030;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031" name="Google Shape;6031;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5"/>
        <p:cNvGrpSpPr/>
        <p:nvPr/>
      </p:nvGrpSpPr>
      <p:grpSpPr>
        <a:xfrm>
          <a:off x="0" y="0"/>
          <a:ext cx="0" cy="0"/>
          <a:chOff x="0" y="0"/>
          <a:chExt cx="0" cy="0"/>
        </a:xfrm>
      </p:grpSpPr>
      <p:grpSp>
        <p:nvGrpSpPr>
          <p:cNvPr id="6036" name="Google Shape;6036;p62"/>
          <p:cNvGrpSpPr/>
          <p:nvPr/>
        </p:nvGrpSpPr>
        <p:grpSpPr>
          <a:xfrm>
            <a:off x="859032" y="1380546"/>
            <a:ext cx="294401" cy="353645"/>
            <a:chOff x="-35814600" y="3202075"/>
            <a:chExt cx="242625" cy="291450"/>
          </a:xfrm>
        </p:grpSpPr>
        <p:sp>
          <p:nvSpPr>
            <p:cNvPr id="6037" name="Google Shape;6037;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829410" y="1821466"/>
            <a:ext cx="353645" cy="353888"/>
            <a:chOff x="-35839800" y="3561025"/>
            <a:chExt cx="291450" cy="291650"/>
          </a:xfrm>
        </p:grpSpPr>
        <p:sp>
          <p:nvSpPr>
            <p:cNvPr id="6045" name="Google Shape;6045;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62"/>
          <p:cNvGrpSpPr/>
          <p:nvPr/>
        </p:nvGrpSpPr>
        <p:grpSpPr>
          <a:xfrm>
            <a:off x="3066955" y="1380546"/>
            <a:ext cx="353645" cy="353645"/>
            <a:chOff x="-34003850" y="3227275"/>
            <a:chExt cx="291450" cy="291450"/>
          </a:xfrm>
        </p:grpSpPr>
        <p:sp>
          <p:nvSpPr>
            <p:cNvPr id="6054" name="Google Shape;6054;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3066485" y="1821238"/>
            <a:ext cx="354586" cy="354343"/>
            <a:chOff x="-34004625" y="3585850"/>
            <a:chExt cx="292225" cy="292025"/>
          </a:xfrm>
        </p:grpSpPr>
        <p:sp>
          <p:nvSpPr>
            <p:cNvPr id="6060" name="Google Shape;6060;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2"/>
          <p:cNvGrpSpPr/>
          <p:nvPr/>
        </p:nvGrpSpPr>
        <p:grpSpPr>
          <a:xfrm>
            <a:off x="3066000" y="2256439"/>
            <a:ext cx="355557" cy="354616"/>
            <a:chOff x="-34005425" y="3945575"/>
            <a:chExt cx="293025" cy="292250"/>
          </a:xfrm>
        </p:grpSpPr>
        <p:sp>
          <p:nvSpPr>
            <p:cNvPr id="6066" name="Google Shape;6066;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2"/>
          <p:cNvGrpSpPr/>
          <p:nvPr/>
        </p:nvGrpSpPr>
        <p:grpSpPr>
          <a:xfrm>
            <a:off x="1713099" y="2729615"/>
            <a:ext cx="358408" cy="355557"/>
            <a:chOff x="-32174975" y="3192625"/>
            <a:chExt cx="295375" cy="293025"/>
          </a:xfrm>
        </p:grpSpPr>
        <p:sp>
          <p:nvSpPr>
            <p:cNvPr id="6070" name="Google Shape;6070;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6" name="Google Shape;6076;p62"/>
          <p:cNvGrpSpPr/>
          <p:nvPr/>
        </p:nvGrpSpPr>
        <p:grpSpPr>
          <a:xfrm>
            <a:off x="3952249" y="2730570"/>
            <a:ext cx="354586" cy="353645"/>
            <a:chOff x="-30345325" y="3184750"/>
            <a:chExt cx="292225" cy="291450"/>
          </a:xfrm>
        </p:grpSpPr>
        <p:sp>
          <p:nvSpPr>
            <p:cNvPr id="6077" name="Google Shape;6077;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2"/>
          <p:cNvGrpSpPr/>
          <p:nvPr/>
        </p:nvGrpSpPr>
        <p:grpSpPr>
          <a:xfrm>
            <a:off x="1277001" y="1380546"/>
            <a:ext cx="353645" cy="353645"/>
            <a:chOff x="-35481425" y="3202075"/>
            <a:chExt cx="291450" cy="291450"/>
          </a:xfrm>
        </p:grpSpPr>
        <p:sp>
          <p:nvSpPr>
            <p:cNvPr id="6083" name="Google Shape;6083;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62"/>
          <p:cNvGrpSpPr/>
          <p:nvPr/>
        </p:nvGrpSpPr>
        <p:grpSpPr>
          <a:xfrm>
            <a:off x="1276531" y="1822072"/>
            <a:ext cx="354586" cy="352675"/>
            <a:chOff x="-35482200" y="3561225"/>
            <a:chExt cx="292225" cy="290650"/>
          </a:xfrm>
        </p:grpSpPr>
        <p:sp>
          <p:nvSpPr>
            <p:cNvPr id="6091" name="Google Shape;6091;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1277001" y="2256940"/>
            <a:ext cx="353645" cy="353615"/>
            <a:chOff x="-35481425" y="3919600"/>
            <a:chExt cx="291450" cy="291425"/>
          </a:xfrm>
        </p:grpSpPr>
        <p:sp>
          <p:nvSpPr>
            <p:cNvPr id="6095" name="Google Shape;6095;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3512636" y="1381031"/>
            <a:ext cx="357468" cy="352675"/>
            <a:chOff x="-33645475" y="3228075"/>
            <a:chExt cx="294600" cy="290650"/>
          </a:xfrm>
        </p:grpSpPr>
        <p:sp>
          <p:nvSpPr>
            <p:cNvPr id="6104" name="Google Shape;6104;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2"/>
          <p:cNvGrpSpPr/>
          <p:nvPr/>
        </p:nvGrpSpPr>
        <p:grpSpPr>
          <a:xfrm>
            <a:off x="3513606" y="1821116"/>
            <a:ext cx="355526" cy="354586"/>
            <a:chOff x="-33646250" y="3586425"/>
            <a:chExt cx="293000" cy="292225"/>
          </a:xfrm>
        </p:grpSpPr>
        <p:sp>
          <p:nvSpPr>
            <p:cNvPr id="6112" name="Google Shape;6112;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2"/>
          <p:cNvGrpSpPr/>
          <p:nvPr/>
        </p:nvGrpSpPr>
        <p:grpSpPr>
          <a:xfrm>
            <a:off x="3514076" y="2255969"/>
            <a:ext cx="354586" cy="355557"/>
            <a:chOff x="-33645475" y="3944800"/>
            <a:chExt cx="292225" cy="293025"/>
          </a:xfrm>
        </p:grpSpPr>
        <p:sp>
          <p:nvSpPr>
            <p:cNvPr id="6115" name="Google Shape;6115;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2"/>
          <p:cNvGrpSpPr/>
          <p:nvPr/>
        </p:nvGrpSpPr>
        <p:grpSpPr>
          <a:xfrm>
            <a:off x="2167295" y="2729706"/>
            <a:ext cx="352675" cy="355375"/>
            <a:chOff x="-31809525" y="3192625"/>
            <a:chExt cx="290650" cy="292875"/>
          </a:xfrm>
        </p:grpSpPr>
        <p:sp>
          <p:nvSpPr>
            <p:cNvPr id="6126" name="Google Shape;6126;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62"/>
          <p:cNvGrpSpPr/>
          <p:nvPr/>
        </p:nvGrpSpPr>
        <p:grpSpPr>
          <a:xfrm>
            <a:off x="2166810" y="3200258"/>
            <a:ext cx="353645" cy="355557"/>
            <a:chOff x="-31811100" y="3550975"/>
            <a:chExt cx="291450" cy="293025"/>
          </a:xfrm>
        </p:grpSpPr>
        <p:sp>
          <p:nvSpPr>
            <p:cNvPr id="6131" name="Google Shape;6131;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2"/>
          <p:cNvGrpSpPr/>
          <p:nvPr/>
        </p:nvGrpSpPr>
        <p:grpSpPr>
          <a:xfrm>
            <a:off x="2160606" y="3664562"/>
            <a:ext cx="366052" cy="356831"/>
            <a:chOff x="-31817400" y="3910025"/>
            <a:chExt cx="301675" cy="294075"/>
          </a:xfrm>
        </p:grpSpPr>
        <p:sp>
          <p:nvSpPr>
            <p:cNvPr id="6139" name="Google Shape;6139;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2"/>
          <p:cNvGrpSpPr/>
          <p:nvPr/>
        </p:nvGrpSpPr>
        <p:grpSpPr>
          <a:xfrm>
            <a:off x="3952234" y="3200743"/>
            <a:ext cx="354616" cy="354586"/>
            <a:chOff x="-30354000" y="3569100"/>
            <a:chExt cx="292250" cy="292225"/>
          </a:xfrm>
        </p:grpSpPr>
        <p:sp>
          <p:nvSpPr>
            <p:cNvPr id="6143" name="Google Shape;6143;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2"/>
          <p:cNvGrpSpPr/>
          <p:nvPr/>
        </p:nvGrpSpPr>
        <p:grpSpPr>
          <a:xfrm>
            <a:off x="1730812" y="1380546"/>
            <a:ext cx="342148" cy="353645"/>
            <a:chOff x="-35118325" y="3202075"/>
            <a:chExt cx="281975" cy="291450"/>
          </a:xfrm>
        </p:grpSpPr>
        <p:sp>
          <p:nvSpPr>
            <p:cNvPr id="6150" name="Google Shape;6150;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62"/>
          <p:cNvGrpSpPr/>
          <p:nvPr/>
        </p:nvGrpSpPr>
        <p:grpSpPr>
          <a:xfrm>
            <a:off x="1724593" y="1821799"/>
            <a:ext cx="354586" cy="353221"/>
            <a:chOff x="-35123050" y="3561225"/>
            <a:chExt cx="292225" cy="291100"/>
          </a:xfrm>
        </p:grpSpPr>
        <p:sp>
          <p:nvSpPr>
            <p:cNvPr id="6155" name="Google Shape;6155;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2"/>
          <p:cNvGrpSpPr/>
          <p:nvPr/>
        </p:nvGrpSpPr>
        <p:grpSpPr>
          <a:xfrm>
            <a:off x="1766652" y="2256940"/>
            <a:ext cx="270467" cy="353615"/>
            <a:chOff x="-35089175" y="3919600"/>
            <a:chExt cx="222900" cy="291425"/>
          </a:xfrm>
        </p:grpSpPr>
        <p:sp>
          <p:nvSpPr>
            <p:cNvPr id="6158" name="Google Shape;6158;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2"/>
          <p:cNvGrpSpPr/>
          <p:nvPr/>
        </p:nvGrpSpPr>
        <p:grpSpPr>
          <a:xfrm>
            <a:off x="3963648" y="1380303"/>
            <a:ext cx="336445" cy="354131"/>
            <a:chOff x="-33277650" y="3226875"/>
            <a:chExt cx="277275" cy="291850"/>
          </a:xfrm>
        </p:grpSpPr>
        <p:sp>
          <p:nvSpPr>
            <p:cNvPr id="6161" name="Google Shape;6161;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2"/>
          <p:cNvGrpSpPr/>
          <p:nvPr/>
        </p:nvGrpSpPr>
        <p:grpSpPr>
          <a:xfrm>
            <a:off x="3955048" y="1821587"/>
            <a:ext cx="353645" cy="353645"/>
            <a:chOff x="-33286325" y="3586425"/>
            <a:chExt cx="291450" cy="291450"/>
          </a:xfrm>
        </p:grpSpPr>
        <p:sp>
          <p:nvSpPr>
            <p:cNvPr id="6169" name="Google Shape;6169;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2"/>
          <p:cNvGrpSpPr/>
          <p:nvPr/>
        </p:nvGrpSpPr>
        <p:grpSpPr>
          <a:xfrm>
            <a:off x="3955048" y="2255969"/>
            <a:ext cx="353645" cy="355557"/>
            <a:chOff x="-33286325" y="3944800"/>
            <a:chExt cx="291450" cy="293025"/>
          </a:xfrm>
        </p:grpSpPr>
        <p:sp>
          <p:nvSpPr>
            <p:cNvPr id="6175" name="Google Shape;6175;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2"/>
          <p:cNvGrpSpPr/>
          <p:nvPr/>
        </p:nvGrpSpPr>
        <p:grpSpPr>
          <a:xfrm>
            <a:off x="2613445" y="2729129"/>
            <a:ext cx="353645" cy="356527"/>
            <a:chOff x="-31452725" y="3191825"/>
            <a:chExt cx="291450" cy="293825"/>
          </a:xfrm>
        </p:grpSpPr>
        <p:sp>
          <p:nvSpPr>
            <p:cNvPr id="6180" name="Google Shape;6180;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2"/>
          <p:cNvGrpSpPr/>
          <p:nvPr/>
        </p:nvGrpSpPr>
        <p:grpSpPr>
          <a:xfrm>
            <a:off x="2612975" y="3200744"/>
            <a:ext cx="354586" cy="354586"/>
            <a:chOff x="-31452725" y="3551775"/>
            <a:chExt cx="292225" cy="292225"/>
          </a:xfrm>
        </p:grpSpPr>
        <p:sp>
          <p:nvSpPr>
            <p:cNvPr id="6185" name="Google Shape;6185;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2"/>
          <p:cNvGrpSpPr/>
          <p:nvPr/>
        </p:nvGrpSpPr>
        <p:grpSpPr>
          <a:xfrm>
            <a:off x="2611534" y="3664729"/>
            <a:ext cx="357468" cy="356497"/>
            <a:chOff x="-31455100" y="3909350"/>
            <a:chExt cx="294600" cy="293800"/>
          </a:xfrm>
        </p:grpSpPr>
        <p:sp>
          <p:nvSpPr>
            <p:cNvPr id="6190" name="Google Shape;6190;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2"/>
          <p:cNvGrpSpPr/>
          <p:nvPr/>
        </p:nvGrpSpPr>
        <p:grpSpPr>
          <a:xfrm>
            <a:off x="3952719" y="3665684"/>
            <a:ext cx="353645" cy="354586"/>
            <a:chOff x="-30345325" y="3918800"/>
            <a:chExt cx="291450" cy="292225"/>
          </a:xfrm>
        </p:grpSpPr>
        <p:sp>
          <p:nvSpPr>
            <p:cNvPr id="6193" name="Google Shape;6193;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2"/>
          <p:cNvGrpSpPr/>
          <p:nvPr/>
        </p:nvGrpSpPr>
        <p:grpSpPr>
          <a:xfrm>
            <a:off x="2172184" y="1821587"/>
            <a:ext cx="353645" cy="353645"/>
            <a:chOff x="-34763900" y="3561225"/>
            <a:chExt cx="291450" cy="291450"/>
          </a:xfrm>
        </p:grpSpPr>
        <p:sp>
          <p:nvSpPr>
            <p:cNvPr id="6199" name="Google Shape;6199;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62"/>
          <p:cNvGrpSpPr/>
          <p:nvPr/>
        </p:nvGrpSpPr>
        <p:grpSpPr>
          <a:xfrm>
            <a:off x="827081" y="2730099"/>
            <a:ext cx="354586" cy="354586"/>
            <a:chOff x="-32927950" y="3227275"/>
            <a:chExt cx="292225" cy="292225"/>
          </a:xfrm>
        </p:grpSpPr>
        <p:sp>
          <p:nvSpPr>
            <p:cNvPr id="6204" name="Google Shape;6204;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2"/>
          <p:cNvGrpSpPr/>
          <p:nvPr/>
        </p:nvGrpSpPr>
        <p:grpSpPr>
          <a:xfrm>
            <a:off x="826596" y="3201213"/>
            <a:ext cx="355557" cy="353645"/>
            <a:chOff x="-32927950" y="3586425"/>
            <a:chExt cx="293025" cy="291450"/>
          </a:xfrm>
        </p:grpSpPr>
        <p:sp>
          <p:nvSpPr>
            <p:cNvPr id="6210" name="Google Shape;6210;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2"/>
          <p:cNvGrpSpPr/>
          <p:nvPr/>
        </p:nvGrpSpPr>
        <p:grpSpPr>
          <a:xfrm>
            <a:off x="827081" y="3665198"/>
            <a:ext cx="354586" cy="355557"/>
            <a:chOff x="-32927950" y="3944800"/>
            <a:chExt cx="292225" cy="293025"/>
          </a:xfrm>
        </p:grpSpPr>
        <p:sp>
          <p:nvSpPr>
            <p:cNvPr id="6216" name="Google Shape;6216;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2"/>
          <p:cNvGrpSpPr/>
          <p:nvPr/>
        </p:nvGrpSpPr>
        <p:grpSpPr>
          <a:xfrm>
            <a:off x="3055873" y="2730449"/>
            <a:ext cx="354586" cy="353888"/>
            <a:chOff x="-31094350" y="3194000"/>
            <a:chExt cx="292225" cy="291650"/>
          </a:xfrm>
        </p:grpSpPr>
        <p:sp>
          <p:nvSpPr>
            <p:cNvPr id="6226" name="Google Shape;6226;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2"/>
          <p:cNvGrpSpPr/>
          <p:nvPr/>
        </p:nvGrpSpPr>
        <p:grpSpPr>
          <a:xfrm>
            <a:off x="3056343" y="3200941"/>
            <a:ext cx="353645" cy="354191"/>
            <a:chOff x="-31093575" y="3552550"/>
            <a:chExt cx="291450" cy="291900"/>
          </a:xfrm>
        </p:grpSpPr>
        <p:sp>
          <p:nvSpPr>
            <p:cNvPr id="6235" name="Google Shape;6235;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62"/>
          <p:cNvGrpSpPr/>
          <p:nvPr/>
        </p:nvGrpSpPr>
        <p:grpSpPr>
          <a:xfrm>
            <a:off x="2182711" y="1380546"/>
            <a:ext cx="332593" cy="353645"/>
            <a:chOff x="-34755225" y="3202075"/>
            <a:chExt cx="274100" cy="291450"/>
          </a:xfrm>
        </p:grpSpPr>
        <p:sp>
          <p:nvSpPr>
            <p:cNvPr id="6240" name="Google Shape;6240;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2"/>
          <p:cNvGrpSpPr/>
          <p:nvPr/>
        </p:nvGrpSpPr>
        <p:grpSpPr>
          <a:xfrm>
            <a:off x="3056343" y="3666169"/>
            <a:ext cx="353645" cy="353615"/>
            <a:chOff x="-31093575" y="3911725"/>
            <a:chExt cx="291450" cy="291425"/>
          </a:xfrm>
        </p:grpSpPr>
        <p:sp>
          <p:nvSpPr>
            <p:cNvPr id="6248" name="Google Shape;6248;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2"/>
          <p:cNvGrpSpPr/>
          <p:nvPr/>
        </p:nvGrpSpPr>
        <p:grpSpPr>
          <a:xfrm>
            <a:off x="2165773" y="4123136"/>
            <a:ext cx="356497" cy="354586"/>
            <a:chOff x="-29946000" y="3183175"/>
            <a:chExt cx="293800" cy="292225"/>
          </a:xfrm>
        </p:grpSpPr>
        <p:sp>
          <p:nvSpPr>
            <p:cNvPr id="6251" name="Google Shape;6251;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2"/>
          <p:cNvGrpSpPr/>
          <p:nvPr/>
        </p:nvGrpSpPr>
        <p:grpSpPr>
          <a:xfrm>
            <a:off x="2610305" y="1380289"/>
            <a:ext cx="358408" cy="354161"/>
            <a:chOff x="-34408675" y="3202075"/>
            <a:chExt cx="295375" cy="291875"/>
          </a:xfrm>
        </p:grpSpPr>
        <p:sp>
          <p:nvSpPr>
            <p:cNvPr id="6258" name="Google Shape;6258;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2612216" y="1820283"/>
            <a:ext cx="354586" cy="356254"/>
            <a:chOff x="-34405525" y="3558075"/>
            <a:chExt cx="292225" cy="293600"/>
          </a:xfrm>
        </p:grpSpPr>
        <p:sp>
          <p:nvSpPr>
            <p:cNvPr id="6263" name="Google Shape;6263;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2"/>
          <p:cNvGrpSpPr/>
          <p:nvPr/>
        </p:nvGrpSpPr>
        <p:grpSpPr>
          <a:xfrm>
            <a:off x="2611730" y="2256940"/>
            <a:ext cx="355557" cy="353615"/>
            <a:chOff x="-34406325" y="3919600"/>
            <a:chExt cx="293025" cy="291425"/>
          </a:xfrm>
        </p:grpSpPr>
        <p:sp>
          <p:nvSpPr>
            <p:cNvPr id="6267" name="Google Shape;6267;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2"/>
          <p:cNvGrpSpPr/>
          <p:nvPr/>
        </p:nvGrpSpPr>
        <p:grpSpPr>
          <a:xfrm>
            <a:off x="1275628" y="2736303"/>
            <a:ext cx="353645" cy="342179"/>
            <a:chOff x="-32568800" y="3232000"/>
            <a:chExt cx="291450" cy="282000"/>
          </a:xfrm>
        </p:grpSpPr>
        <p:sp>
          <p:nvSpPr>
            <p:cNvPr id="6275" name="Google Shape;6275;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1275158" y="3201213"/>
            <a:ext cx="354586" cy="353645"/>
            <a:chOff x="-32569575" y="3586425"/>
            <a:chExt cx="292225" cy="291450"/>
          </a:xfrm>
        </p:grpSpPr>
        <p:sp>
          <p:nvSpPr>
            <p:cNvPr id="6278" name="Google Shape;6278;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2"/>
          <p:cNvGrpSpPr/>
          <p:nvPr/>
        </p:nvGrpSpPr>
        <p:grpSpPr>
          <a:xfrm>
            <a:off x="1266073" y="3665805"/>
            <a:ext cx="372756" cy="354343"/>
            <a:chOff x="-32576675" y="3944600"/>
            <a:chExt cx="307200" cy="292025"/>
          </a:xfrm>
        </p:grpSpPr>
        <p:sp>
          <p:nvSpPr>
            <p:cNvPr id="6281" name="Google Shape;6281;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2"/>
          <p:cNvGrpSpPr/>
          <p:nvPr/>
        </p:nvGrpSpPr>
        <p:grpSpPr>
          <a:xfrm>
            <a:off x="3511040" y="2730100"/>
            <a:ext cx="354586" cy="354586"/>
            <a:chOff x="-30735200" y="3192625"/>
            <a:chExt cx="292225" cy="292225"/>
          </a:xfrm>
        </p:grpSpPr>
        <p:sp>
          <p:nvSpPr>
            <p:cNvPr id="6284" name="Google Shape;6284;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2"/>
          <p:cNvGrpSpPr/>
          <p:nvPr/>
        </p:nvGrpSpPr>
        <p:grpSpPr>
          <a:xfrm>
            <a:off x="3511040" y="3201532"/>
            <a:ext cx="354586" cy="353008"/>
            <a:chOff x="-30735200" y="3552550"/>
            <a:chExt cx="292225" cy="290925"/>
          </a:xfrm>
        </p:grpSpPr>
        <p:sp>
          <p:nvSpPr>
            <p:cNvPr id="6292" name="Google Shape;6292;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2"/>
          <p:cNvGrpSpPr/>
          <p:nvPr/>
        </p:nvGrpSpPr>
        <p:grpSpPr>
          <a:xfrm>
            <a:off x="3511040" y="3666154"/>
            <a:ext cx="354586" cy="353645"/>
            <a:chOff x="-30735200" y="3910925"/>
            <a:chExt cx="292225" cy="291450"/>
          </a:xfrm>
        </p:grpSpPr>
        <p:sp>
          <p:nvSpPr>
            <p:cNvPr id="6295" name="Google Shape;6295;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62"/>
          <p:cNvGrpSpPr/>
          <p:nvPr/>
        </p:nvGrpSpPr>
        <p:grpSpPr>
          <a:xfrm>
            <a:off x="4864547" y="1375808"/>
            <a:ext cx="358971" cy="359224"/>
            <a:chOff x="-57956275" y="3197925"/>
            <a:chExt cx="319000" cy="319225"/>
          </a:xfrm>
        </p:grpSpPr>
        <p:sp>
          <p:nvSpPr>
            <p:cNvPr id="6299" name="Google Shape;6299;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62"/>
          <p:cNvGrpSpPr/>
          <p:nvPr/>
        </p:nvGrpSpPr>
        <p:grpSpPr>
          <a:xfrm>
            <a:off x="4886701" y="1832234"/>
            <a:ext cx="314662" cy="358971"/>
            <a:chOff x="-57940525" y="3590375"/>
            <a:chExt cx="279625" cy="319000"/>
          </a:xfrm>
        </p:grpSpPr>
        <p:sp>
          <p:nvSpPr>
            <p:cNvPr id="6307" name="Google Shape;6307;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62"/>
          <p:cNvGrpSpPr/>
          <p:nvPr/>
        </p:nvGrpSpPr>
        <p:grpSpPr>
          <a:xfrm>
            <a:off x="4857582" y="2273605"/>
            <a:ext cx="358099" cy="358999"/>
            <a:chOff x="-57959425" y="3982600"/>
            <a:chExt cx="318225" cy="319025"/>
          </a:xfrm>
        </p:grpSpPr>
        <p:sp>
          <p:nvSpPr>
            <p:cNvPr id="6313" name="Google Shape;6313;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2"/>
          <p:cNvGrpSpPr/>
          <p:nvPr/>
        </p:nvGrpSpPr>
        <p:grpSpPr>
          <a:xfrm>
            <a:off x="7057749" y="1376934"/>
            <a:ext cx="357226" cy="357226"/>
            <a:chOff x="-55987225" y="3198925"/>
            <a:chExt cx="317450" cy="317450"/>
          </a:xfrm>
        </p:grpSpPr>
        <p:sp>
          <p:nvSpPr>
            <p:cNvPr id="6318" name="Google Shape;6318;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7057749" y="1832965"/>
            <a:ext cx="357226" cy="357367"/>
            <a:chOff x="-55987225" y="3591025"/>
            <a:chExt cx="317450" cy="317575"/>
          </a:xfrm>
        </p:grpSpPr>
        <p:sp>
          <p:nvSpPr>
            <p:cNvPr id="6323" name="Google Shape;6323;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2"/>
          <p:cNvGrpSpPr/>
          <p:nvPr/>
        </p:nvGrpSpPr>
        <p:grpSpPr>
          <a:xfrm>
            <a:off x="7071665" y="2273605"/>
            <a:ext cx="358999" cy="358999"/>
            <a:chOff x="-55988800" y="3982600"/>
            <a:chExt cx="319025" cy="319025"/>
          </a:xfrm>
        </p:grpSpPr>
        <p:sp>
          <p:nvSpPr>
            <p:cNvPr id="6329" name="Google Shape;6329;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2"/>
          <p:cNvGrpSpPr/>
          <p:nvPr/>
        </p:nvGrpSpPr>
        <p:grpSpPr>
          <a:xfrm>
            <a:off x="5730184" y="2731562"/>
            <a:ext cx="356326" cy="358971"/>
            <a:chOff x="-54026025" y="3192625"/>
            <a:chExt cx="316650" cy="319000"/>
          </a:xfrm>
        </p:grpSpPr>
        <p:sp>
          <p:nvSpPr>
            <p:cNvPr id="6335" name="Google Shape;6335;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62"/>
          <p:cNvGrpSpPr/>
          <p:nvPr/>
        </p:nvGrpSpPr>
        <p:grpSpPr>
          <a:xfrm>
            <a:off x="5750130" y="3202536"/>
            <a:ext cx="316434" cy="358099"/>
            <a:chOff x="-54007925" y="3584850"/>
            <a:chExt cx="281200" cy="318225"/>
          </a:xfrm>
        </p:grpSpPr>
        <p:sp>
          <p:nvSpPr>
            <p:cNvPr id="6344" name="Google Shape;6344;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62"/>
          <p:cNvGrpSpPr/>
          <p:nvPr/>
        </p:nvGrpSpPr>
        <p:grpSpPr>
          <a:xfrm>
            <a:off x="5750130" y="3664421"/>
            <a:ext cx="316434" cy="358914"/>
            <a:chOff x="-54007925" y="3975575"/>
            <a:chExt cx="281200" cy="318950"/>
          </a:xfrm>
        </p:grpSpPr>
        <p:sp>
          <p:nvSpPr>
            <p:cNvPr id="6351" name="Google Shape;6351;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2"/>
          <p:cNvGrpSpPr/>
          <p:nvPr/>
        </p:nvGrpSpPr>
        <p:grpSpPr>
          <a:xfrm>
            <a:off x="7984996" y="2748891"/>
            <a:ext cx="274770" cy="358492"/>
            <a:chOff x="-52005775" y="3208025"/>
            <a:chExt cx="244175" cy="318575"/>
          </a:xfrm>
        </p:grpSpPr>
        <p:sp>
          <p:nvSpPr>
            <p:cNvPr id="6356" name="Google Shape;6356;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2"/>
          <p:cNvGrpSpPr/>
          <p:nvPr/>
        </p:nvGrpSpPr>
        <p:grpSpPr>
          <a:xfrm>
            <a:off x="5291462" y="1376934"/>
            <a:ext cx="358099" cy="358099"/>
            <a:chOff x="-57568775" y="3198925"/>
            <a:chExt cx="318225" cy="318225"/>
          </a:xfrm>
        </p:grpSpPr>
        <p:sp>
          <p:nvSpPr>
            <p:cNvPr id="6368" name="Google Shape;6368;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62"/>
          <p:cNvGrpSpPr/>
          <p:nvPr/>
        </p:nvGrpSpPr>
        <p:grpSpPr>
          <a:xfrm>
            <a:off x="5313181" y="1832234"/>
            <a:ext cx="314662" cy="358099"/>
            <a:chOff x="-57549075" y="3590375"/>
            <a:chExt cx="279625" cy="318225"/>
          </a:xfrm>
        </p:grpSpPr>
        <p:sp>
          <p:nvSpPr>
            <p:cNvPr id="6375" name="Google Shape;6375;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2"/>
          <p:cNvGrpSpPr/>
          <p:nvPr/>
        </p:nvGrpSpPr>
        <p:grpSpPr>
          <a:xfrm>
            <a:off x="5305378" y="2273605"/>
            <a:ext cx="359871" cy="359871"/>
            <a:chOff x="-57570350" y="3982600"/>
            <a:chExt cx="319800" cy="319800"/>
          </a:xfrm>
        </p:grpSpPr>
        <p:sp>
          <p:nvSpPr>
            <p:cNvPr id="6380" name="Google Shape;6380;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7520416" y="1376033"/>
            <a:ext cx="314662" cy="358999"/>
            <a:chOff x="-55576850" y="3198125"/>
            <a:chExt cx="279625" cy="319025"/>
          </a:xfrm>
        </p:grpSpPr>
        <p:sp>
          <p:nvSpPr>
            <p:cNvPr id="6385" name="Google Shape;6385;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2"/>
          <p:cNvGrpSpPr/>
          <p:nvPr/>
        </p:nvGrpSpPr>
        <p:grpSpPr>
          <a:xfrm>
            <a:off x="7497812" y="1832009"/>
            <a:ext cx="359871" cy="358324"/>
            <a:chOff x="-55596550" y="3590175"/>
            <a:chExt cx="319800" cy="318425"/>
          </a:xfrm>
        </p:grpSpPr>
        <p:sp>
          <p:nvSpPr>
            <p:cNvPr id="6390" name="Google Shape;6390;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2"/>
          <p:cNvGrpSpPr/>
          <p:nvPr/>
        </p:nvGrpSpPr>
        <p:grpSpPr>
          <a:xfrm>
            <a:off x="7513049" y="2273351"/>
            <a:ext cx="358999" cy="359252"/>
            <a:chOff x="-55595775" y="3982375"/>
            <a:chExt cx="319025" cy="319250"/>
          </a:xfrm>
        </p:grpSpPr>
        <p:sp>
          <p:nvSpPr>
            <p:cNvPr id="6395" name="Google Shape;6395;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62"/>
          <p:cNvGrpSpPr/>
          <p:nvPr/>
        </p:nvGrpSpPr>
        <p:grpSpPr>
          <a:xfrm>
            <a:off x="6170232" y="2731562"/>
            <a:ext cx="358999" cy="358099"/>
            <a:chOff x="-53635375" y="3192625"/>
            <a:chExt cx="319025" cy="318225"/>
          </a:xfrm>
        </p:grpSpPr>
        <p:sp>
          <p:nvSpPr>
            <p:cNvPr id="6402" name="Google Shape;6402;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6192401" y="3202536"/>
            <a:ext cx="314662" cy="358999"/>
            <a:chOff x="-53615675" y="3584850"/>
            <a:chExt cx="279625" cy="319025"/>
          </a:xfrm>
        </p:grpSpPr>
        <p:sp>
          <p:nvSpPr>
            <p:cNvPr id="6406" name="Google Shape;6406;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2"/>
          <p:cNvGrpSpPr/>
          <p:nvPr/>
        </p:nvGrpSpPr>
        <p:grpSpPr>
          <a:xfrm>
            <a:off x="6170246" y="3665461"/>
            <a:ext cx="358971" cy="357874"/>
            <a:chOff x="-53634575" y="3976500"/>
            <a:chExt cx="319000" cy="318025"/>
          </a:xfrm>
        </p:grpSpPr>
        <p:sp>
          <p:nvSpPr>
            <p:cNvPr id="6410" name="Google Shape;6410;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2"/>
          <p:cNvGrpSpPr/>
          <p:nvPr/>
        </p:nvGrpSpPr>
        <p:grpSpPr>
          <a:xfrm>
            <a:off x="7965050" y="3208415"/>
            <a:ext cx="314662" cy="358436"/>
            <a:chOff x="-52023900" y="3590075"/>
            <a:chExt cx="279625" cy="318525"/>
          </a:xfrm>
        </p:grpSpPr>
        <p:sp>
          <p:nvSpPr>
            <p:cNvPr id="6419" name="Google Shape;6419;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62"/>
          <p:cNvGrpSpPr/>
          <p:nvPr/>
        </p:nvGrpSpPr>
        <p:grpSpPr>
          <a:xfrm>
            <a:off x="5728292" y="1376934"/>
            <a:ext cx="358971" cy="358971"/>
            <a:chOff x="-57173375" y="3198925"/>
            <a:chExt cx="319000" cy="319000"/>
          </a:xfrm>
        </p:grpSpPr>
        <p:sp>
          <p:nvSpPr>
            <p:cNvPr id="6427" name="Google Shape;6427;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2"/>
          <p:cNvGrpSpPr/>
          <p:nvPr/>
        </p:nvGrpSpPr>
        <p:grpSpPr>
          <a:xfrm>
            <a:off x="5729178" y="1854374"/>
            <a:ext cx="357198" cy="314690"/>
            <a:chOff x="-57176525" y="3610050"/>
            <a:chExt cx="317425" cy="279650"/>
          </a:xfrm>
        </p:grpSpPr>
        <p:sp>
          <p:nvSpPr>
            <p:cNvPr id="6432" name="Google Shape;6432;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2"/>
          <p:cNvGrpSpPr/>
          <p:nvPr/>
        </p:nvGrpSpPr>
        <p:grpSpPr>
          <a:xfrm>
            <a:off x="7939633" y="1376934"/>
            <a:ext cx="358099" cy="356326"/>
            <a:chOff x="-55202750" y="3198925"/>
            <a:chExt cx="318225" cy="316650"/>
          </a:xfrm>
        </p:grpSpPr>
        <p:sp>
          <p:nvSpPr>
            <p:cNvPr id="6438" name="Google Shape;6438;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62"/>
          <p:cNvGrpSpPr/>
          <p:nvPr/>
        </p:nvGrpSpPr>
        <p:grpSpPr>
          <a:xfrm>
            <a:off x="7950267" y="1832234"/>
            <a:ext cx="336830" cy="358099"/>
            <a:chOff x="-55194875" y="3590375"/>
            <a:chExt cx="299325" cy="318225"/>
          </a:xfrm>
        </p:grpSpPr>
        <p:sp>
          <p:nvSpPr>
            <p:cNvPr id="6441" name="Google Shape;6441;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2"/>
          <p:cNvGrpSpPr/>
          <p:nvPr/>
        </p:nvGrpSpPr>
        <p:grpSpPr>
          <a:xfrm>
            <a:off x="7954884" y="2274505"/>
            <a:ext cx="357198" cy="357198"/>
            <a:chOff x="-55203525" y="3983400"/>
            <a:chExt cx="317425" cy="317425"/>
          </a:xfrm>
        </p:grpSpPr>
        <p:sp>
          <p:nvSpPr>
            <p:cNvPr id="6447" name="Google Shape;6447;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2"/>
          <p:cNvGrpSpPr/>
          <p:nvPr/>
        </p:nvGrpSpPr>
        <p:grpSpPr>
          <a:xfrm>
            <a:off x="6621365" y="2731562"/>
            <a:ext cx="335930" cy="358971"/>
            <a:chOff x="-53232900" y="3192625"/>
            <a:chExt cx="298525" cy="319000"/>
          </a:xfrm>
        </p:grpSpPr>
        <p:sp>
          <p:nvSpPr>
            <p:cNvPr id="6451" name="Google Shape;6451;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2"/>
          <p:cNvGrpSpPr/>
          <p:nvPr/>
        </p:nvGrpSpPr>
        <p:grpSpPr>
          <a:xfrm>
            <a:off x="6610731" y="3202536"/>
            <a:ext cx="357198" cy="356326"/>
            <a:chOff x="-53242350" y="3584850"/>
            <a:chExt cx="317425" cy="316650"/>
          </a:xfrm>
        </p:grpSpPr>
        <p:sp>
          <p:nvSpPr>
            <p:cNvPr id="6460" name="Google Shape;6460;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2"/>
          <p:cNvGrpSpPr/>
          <p:nvPr/>
        </p:nvGrpSpPr>
        <p:grpSpPr>
          <a:xfrm>
            <a:off x="6631999" y="3665236"/>
            <a:ext cx="314662" cy="358999"/>
            <a:chOff x="-53224225" y="3976300"/>
            <a:chExt cx="279625" cy="319025"/>
          </a:xfrm>
        </p:grpSpPr>
        <p:sp>
          <p:nvSpPr>
            <p:cNvPr id="6466" name="Google Shape;6466;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2"/>
          <p:cNvGrpSpPr/>
          <p:nvPr/>
        </p:nvGrpSpPr>
        <p:grpSpPr>
          <a:xfrm>
            <a:off x="7942896" y="3672917"/>
            <a:ext cx="358971" cy="358408"/>
            <a:chOff x="-52043575" y="3983125"/>
            <a:chExt cx="319000" cy="318500"/>
          </a:xfrm>
        </p:grpSpPr>
        <p:sp>
          <p:nvSpPr>
            <p:cNvPr id="6474" name="Google Shape;6474;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2"/>
          <p:cNvGrpSpPr/>
          <p:nvPr/>
        </p:nvGrpSpPr>
        <p:grpSpPr>
          <a:xfrm>
            <a:off x="6196836" y="1376934"/>
            <a:ext cx="314662" cy="358971"/>
            <a:chOff x="-56766175" y="3198925"/>
            <a:chExt cx="279625" cy="319000"/>
          </a:xfrm>
        </p:grpSpPr>
        <p:sp>
          <p:nvSpPr>
            <p:cNvPr id="6484" name="Google Shape;6484;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2"/>
          <p:cNvGrpSpPr/>
          <p:nvPr/>
        </p:nvGrpSpPr>
        <p:grpSpPr>
          <a:xfrm>
            <a:off x="6195950" y="1832234"/>
            <a:ext cx="316434" cy="358099"/>
            <a:chOff x="-56766175" y="3590375"/>
            <a:chExt cx="281200" cy="318225"/>
          </a:xfrm>
        </p:grpSpPr>
        <p:sp>
          <p:nvSpPr>
            <p:cNvPr id="6492" name="Google Shape;6492;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2"/>
          <p:cNvGrpSpPr/>
          <p:nvPr/>
        </p:nvGrpSpPr>
        <p:grpSpPr>
          <a:xfrm>
            <a:off x="6232906" y="2273605"/>
            <a:ext cx="272126" cy="358099"/>
            <a:chOff x="-56747275" y="3982600"/>
            <a:chExt cx="241825" cy="318225"/>
          </a:xfrm>
        </p:grpSpPr>
        <p:sp>
          <p:nvSpPr>
            <p:cNvPr id="6497" name="Google Shape;6497;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2"/>
          <p:cNvGrpSpPr/>
          <p:nvPr/>
        </p:nvGrpSpPr>
        <p:grpSpPr>
          <a:xfrm>
            <a:off x="4840657" y="3215842"/>
            <a:ext cx="358999" cy="342991"/>
            <a:chOff x="-54812875" y="3596675"/>
            <a:chExt cx="319025" cy="304800"/>
          </a:xfrm>
        </p:grpSpPr>
        <p:sp>
          <p:nvSpPr>
            <p:cNvPr id="6505" name="Google Shape;6505;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62"/>
          <p:cNvGrpSpPr/>
          <p:nvPr/>
        </p:nvGrpSpPr>
        <p:grpSpPr>
          <a:xfrm>
            <a:off x="4862826" y="3672326"/>
            <a:ext cx="314662" cy="358099"/>
            <a:chOff x="-54793175" y="3982600"/>
            <a:chExt cx="279625" cy="318225"/>
          </a:xfrm>
        </p:grpSpPr>
        <p:sp>
          <p:nvSpPr>
            <p:cNvPr id="6515" name="Google Shape;6515;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62"/>
          <p:cNvGrpSpPr/>
          <p:nvPr/>
        </p:nvGrpSpPr>
        <p:grpSpPr>
          <a:xfrm>
            <a:off x="7074284" y="2731562"/>
            <a:ext cx="314662" cy="358099"/>
            <a:chOff x="-52832000" y="3192625"/>
            <a:chExt cx="279625" cy="318225"/>
          </a:xfrm>
        </p:grpSpPr>
        <p:sp>
          <p:nvSpPr>
            <p:cNvPr id="6523" name="Google Shape;6523;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2"/>
          <p:cNvGrpSpPr/>
          <p:nvPr/>
        </p:nvGrpSpPr>
        <p:grpSpPr>
          <a:xfrm>
            <a:off x="5760817" y="2272929"/>
            <a:ext cx="323524" cy="358774"/>
            <a:chOff x="-57162350" y="3982000"/>
            <a:chExt cx="287500" cy="318825"/>
          </a:xfrm>
        </p:grpSpPr>
        <p:sp>
          <p:nvSpPr>
            <p:cNvPr id="6532" name="Google Shape;6532;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2"/>
          <p:cNvGrpSpPr/>
          <p:nvPr/>
        </p:nvGrpSpPr>
        <p:grpSpPr>
          <a:xfrm>
            <a:off x="7052130" y="3203436"/>
            <a:ext cx="358971" cy="357198"/>
            <a:chOff x="-52851675" y="3585650"/>
            <a:chExt cx="319000" cy="317425"/>
          </a:xfrm>
        </p:grpSpPr>
        <p:sp>
          <p:nvSpPr>
            <p:cNvPr id="6541" name="Google Shape;6541;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2"/>
          <p:cNvGrpSpPr/>
          <p:nvPr/>
        </p:nvGrpSpPr>
        <p:grpSpPr>
          <a:xfrm>
            <a:off x="7074284" y="3665236"/>
            <a:ext cx="314662" cy="358999"/>
            <a:chOff x="-52832000" y="3976300"/>
            <a:chExt cx="279625" cy="319025"/>
          </a:xfrm>
        </p:grpSpPr>
        <p:sp>
          <p:nvSpPr>
            <p:cNvPr id="6548" name="Google Shape;6548;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2"/>
          <p:cNvGrpSpPr/>
          <p:nvPr/>
        </p:nvGrpSpPr>
        <p:grpSpPr>
          <a:xfrm>
            <a:off x="6191490" y="4119884"/>
            <a:ext cx="316434" cy="358099"/>
            <a:chOff x="-51633225" y="3198925"/>
            <a:chExt cx="281200" cy="318225"/>
          </a:xfrm>
        </p:grpSpPr>
        <p:sp>
          <p:nvSpPr>
            <p:cNvPr id="6554" name="Google Shape;6554;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6610314" y="1377806"/>
            <a:ext cx="365188" cy="357226"/>
            <a:chOff x="-56396775" y="3199700"/>
            <a:chExt cx="324525" cy="317450"/>
          </a:xfrm>
        </p:grpSpPr>
        <p:sp>
          <p:nvSpPr>
            <p:cNvPr id="6562" name="Google Shape;6562;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2"/>
          <p:cNvGrpSpPr/>
          <p:nvPr/>
        </p:nvGrpSpPr>
        <p:grpSpPr>
          <a:xfrm>
            <a:off x="6613408" y="1843740"/>
            <a:ext cx="358999" cy="335958"/>
            <a:chOff x="-56394425" y="3600600"/>
            <a:chExt cx="319025" cy="298550"/>
          </a:xfrm>
        </p:grpSpPr>
        <p:sp>
          <p:nvSpPr>
            <p:cNvPr id="6569" name="Google Shape;6569;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2"/>
          <p:cNvGrpSpPr/>
          <p:nvPr/>
        </p:nvGrpSpPr>
        <p:grpSpPr>
          <a:xfrm>
            <a:off x="6644175" y="2274505"/>
            <a:ext cx="327068" cy="357198"/>
            <a:chOff x="-56379450" y="3983400"/>
            <a:chExt cx="290650" cy="317425"/>
          </a:xfrm>
        </p:grpSpPr>
        <p:sp>
          <p:nvSpPr>
            <p:cNvPr id="6573" name="Google Shape;6573;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2"/>
          <p:cNvGrpSpPr/>
          <p:nvPr/>
        </p:nvGrpSpPr>
        <p:grpSpPr>
          <a:xfrm>
            <a:off x="5307879" y="2738651"/>
            <a:ext cx="316434" cy="358971"/>
            <a:chOff x="-54401725" y="3198925"/>
            <a:chExt cx="281200" cy="319000"/>
          </a:xfrm>
        </p:grpSpPr>
        <p:sp>
          <p:nvSpPr>
            <p:cNvPr id="6582" name="Google Shape;6582;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2"/>
          <p:cNvGrpSpPr/>
          <p:nvPr/>
        </p:nvGrpSpPr>
        <p:grpSpPr>
          <a:xfrm>
            <a:off x="5308766" y="3208753"/>
            <a:ext cx="314662" cy="358099"/>
            <a:chOff x="-54401725" y="3590375"/>
            <a:chExt cx="279625" cy="318225"/>
          </a:xfrm>
        </p:grpSpPr>
        <p:sp>
          <p:nvSpPr>
            <p:cNvPr id="6594" name="Google Shape;6594;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2"/>
          <p:cNvGrpSpPr/>
          <p:nvPr/>
        </p:nvGrpSpPr>
        <p:grpSpPr>
          <a:xfrm>
            <a:off x="5306557" y="3672326"/>
            <a:ext cx="319079" cy="358099"/>
            <a:chOff x="-54403300" y="3982600"/>
            <a:chExt cx="283550" cy="318225"/>
          </a:xfrm>
        </p:grpSpPr>
        <p:sp>
          <p:nvSpPr>
            <p:cNvPr id="6601" name="Google Shape;6601;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2"/>
          <p:cNvGrpSpPr/>
          <p:nvPr/>
        </p:nvGrpSpPr>
        <p:grpSpPr>
          <a:xfrm>
            <a:off x="7493951" y="2733559"/>
            <a:ext cx="356298" cy="356973"/>
            <a:chOff x="-52458650" y="3194400"/>
            <a:chExt cx="316625" cy="317225"/>
          </a:xfrm>
        </p:grpSpPr>
        <p:sp>
          <p:nvSpPr>
            <p:cNvPr id="6607" name="Google Shape;6607;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2"/>
          <p:cNvGrpSpPr/>
          <p:nvPr/>
        </p:nvGrpSpPr>
        <p:grpSpPr>
          <a:xfrm>
            <a:off x="4862826" y="2738651"/>
            <a:ext cx="314662" cy="358971"/>
            <a:chOff x="-54793175" y="3198925"/>
            <a:chExt cx="279625" cy="319000"/>
          </a:xfrm>
        </p:grpSpPr>
        <p:sp>
          <p:nvSpPr>
            <p:cNvPr id="6616" name="Google Shape;6616;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2"/>
          <p:cNvGrpSpPr/>
          <p:nvPr/>
        </p:nvGrpSpPr>
        <p:grpSpPr>
          <a:xfrm>
            <a:off x="7503249" y="3202536"/>
            <a:ext cx="337703" cy="357845"/>
            <a:chOff x="-52450000" y="3584850"/>
            <a:chExt cx="300100" cy="318000"/>
          </a:xfrm>
        </p:grpSpPr>
        <p:sp>
          <p:nvSpPr>
            <p:cNvPr id="6624" name="Google Shape;6624;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2"/>
          <p:cNvGrpSpPr/>
          <p:nvPr/>
        </p:nvGrpSpPr>
        <p:grpSpPr>
          <a:xfrm>
            <a:off x="7514769" y="3667009"/>
            <a:ext cx="314662" cy="357226"/>
            <a:chOff x="-52440550" y="3977875"/>
            <a:chExt cx="279625" cy="317450"/>
          </a:xfrm>
        </p:grpSpPr>
        <p:sp>
          <p:nvSpPr>
            <p:cNvPr id="6632" name="Google Shape;6632;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626703" y="4123215"/>
            <a:ext cx="314662" cy="358999"/>
            <a:chOff x="-51623775" y="3584850"/>
            <a:chExt cx="279625" cy="319025"/>
          </a:xfrm>
        </p:grpSpPr>
        <p:sp>
          <p:nvSpPr>
            <p:cNvPr id="6641" name="Google Shape;6641;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51" name="Google Shape;6651;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55"/>
        <p:cNvGrpSpPr/>
        <p:nvPr/>
      </p:nvGrpSpPr>
      <p:grpSpPr>
        <a:xfrm>
          <a:off x="0" y="0"/>
          <a:ext cx="0" cy="0"/>
          <a:chOff x="0" y="0"/>
          <a:chExt cx="0" cy="0"/>
        </a:xfrm>
      </p:grpSpPr>
      <p:grpSp>
        <p:nvGrpSpPr>
          <p:cNvPr id="6656" name="Google Shape;6656;p63"/>
          <p:cNvGrpSpPr/>
          <p:nvPr/>
        </p:nvGrpSpPr>
        <p:grpSpPr>
          <a:xfrm>
            <a:off x="866775" y="1386849"/>
            <a:ext cx="276003" cy="357300"/>
            <a:chOff x="-50469125" y="3183175"/>
            <a:chExt cx="233150" cy="301825"/>
          </a:xfrm>
        </p:grpSpPr>
        <p:sp>
          <p:nvSpPr>
            <p:cNvPr id="6657" name="Google Shape;6657;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3"/>
          <p:cNvGrpSpPr/>
          <p:nvPr/>
        </p:nvGrpSpPr>
        <p:grpSpPr>
          <a:xfrm>
            <a:off x="826674" y="1822251"/>
            <a:ext cx="356205" cy="355288"/>
            <a:chOff x="-50504575" y="3550975"/>
            <a:chExt cx="300900" cy="300125"/>
          </a:xfrm>
        </p:grpSpPr>
        <p:sp>
          <p:nvSpPr>
            <p:cNvPr id="6661" name="Google Shape;6661;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3"/>
          <p:cNvGrpSpPr/>
          <p:nvPr/>
        </p:nvGrpSpPr>
        <p:grpSpPr>
          <a:xfrm>
            <a:off x="826674" y="2260493"/>
            <a:ext cx="356205" cy="354341"/>
            <a:chOff x="-50503000" y="3921175"/>
            <a:chExt cx="300900" cy="299325"/>
          </a:xfrm>
        </p:grpSpPr>
        <p:sp>
          <p:nvSpPr>
            <p:cNvPr id="6666" name="Google Shape;6666;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3"/>
          <p:cNvGrpSpPr/>
          <p:nvPr/>
        </p:nvGrpSpPr>
        <p:grpSpPr>
          <a:xfrm>
            <a:off x="3030727" y="1406411"/>
            <a:ext cx="355258" cy="356205"/>
            <a:chOff x="-48630025" y="3199700"/>
            <a:chExt cx="300100" cy="300900"/>
          </a:xfrm>
        </p:grpSpPr>
        <p:sp>
          <p:nvSpPr>
            <p:cNvPr id="6672" name="Google Shape;6672;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63"/>
          <p:cNvGrpSpPr/>
          <p:nvPr/>
        </p:nvGrpSpPr>
        <p:grpSpPr>
          <a:xfrm>
            <a:off x="3030727" y="1843707"/>
            <a:ext cx="355258" cy="355258"/>
            <a:chOff x="-48630025" y="3569100"/>
            <a:chExt cx="300100" cy="300100"/>
          </a:xfrm>
        </p:grpSpPr>
        <p:sp>
          <p:nvSpPr>
            <p:cNvPr id="6676" name="Google Shape;6676;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3"/>
          <p:cNvGrpSpPr/>
          <p:nvPr/>
        </p:nvGrpSpPr>
        <p:grpSpPr>
          <a:xfrm>
            <a:off x="3031201" y="2281003"/>
            <a:ext cx="354311" cy="353394"/>
            <a:chOff x="-48629225" y="3938500"/>
            <a:chExt cx="299300" cy="298525"/>
          </a:xfrm>
        </p:grpSpPr>
        <p:sp>
          <p:nvSpPr>
            <p:cNvPr id="6687" name="Google Shape;6687;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3"/>
          <p:cNvGrpSpPr/>
          <p:nvPr/>
        </p:nvGrpSpPr>
        <p:grpSpPr>
          <a:xfrm>
            <a:off x="1766604" y="2752344"/>
            <a:ext cx="311458" cy="354341"/>
            <a:chOff x="-46762575" y="3200500"/>
            <a:chExt cx="263100" cy="299325"/>
          </a:xfrm>
        </p:grpSpPr>
        <p:sp>
          <p:nvSpPr>
            <p:cNvPr id="6692" name="Google Shape;6692;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3"/>
          <p:cNvGrpSpPr/>
          <p:nvPr/>
        </p:nvGrpSpPr>
        <p:grpSpPr>
          <a:xfrm>
            <a:off x="1744689" y="3211066"/>
            <a:ext cx="355288" cy="312375"/>
            <a:chOff x="-46779900" y="3588000"/>
            <a:chExt cx="300125" cy="263875"/>
          </a:xfrm>
        </p:grpSpPr>
        <p:sp>
          <p:nvSpPr>
            <p:cNvPr id="6698" name="Google Shape;6698;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63"/>
          <p:cNvGrpSpPr/>
          <p:nvPr/>
        </p:nvGrpSpPr>
        <p:grpSpPr>
          <a:xfrm>
            <a:off x="1745162" y="3625988"/>
            <a:ext cx="354341" cy="353394"/>
            <a:chOff x="-46779100" y="3938500"/>
            <a:chExt cx="299325" cy="298525"/>
          </a:xfrm>
        </p:grpSpPr>
        <p:sp>
          <p:nvSpPr>
            <p:cNvPr id="6703" name="Google Shape;6703;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63"/>
          <p:cNvGrpSpPr/>
          <p:nvPr/>
        </p:nvGrpSpPr>
        <p:grpSpPr>
          <a:xfrm>
            <a:off x="3952900" y="2758855"/>
            <a:ext cx="355258" cy="355288"/>
            <a:chOff x="-44924250" y="3206000"/>
            <a:chExt cx="300100" cy="300125"/>
          </a:xfrm>
        </p:grpSpPr>
        <p:sp>
          <p:nvSpPr>
            <p:cNvPr id="6706" name="Google Shape;6706;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3"/>
          <p:cNvGrpSpPr/>
          <p:nvPr/>
        </p:nvGrpSpPr>
        <p:grpSpPr>
          <a:xfrm>
            <a:off x="1267386" y="1386849"/>
            <a:ext cx="355258" cy="355258"/>
            <a:chOff x="-50134375" y="3183175"/>
            <a:chExt cx="300100" cy="300100"/>
          </a:xfrm>
        </p:grpSpPr>
        <p:sp>
          <p:nvSpPr>
            <p:cNvPr id="6712" name="Google Shape;6712;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1267386" y="1822251"/>
            <a:ext cx="355258" cy="355288"/>
            <a:chOff x="-50134375" y="3550975"/>
            <a:chExt cx="300100" cy="300125"/>
          </a:xfrm>
        </p:grpSpPr>
        <p:sp>
          <p:nvSpPr>
            <p:cNvPr id="6723" name="Google Shape;6723;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3"/>
          <p:cNvGrpSpPr/>
          <p:nvPr/>
        </p:nvGrpSpPr>
        <p:grpSpPr>
          <a:xfrm>
            <a:off x="1267386" y="2259783"/>
            <a:ext cx="355258" cy="355051"/>
            <a:chOff x="-50134375" y="3920575"/>
            <a:chExt cx="300100" cy="299925"/>
          </a:xfrm>
        </p:grpSpPr>
        <p:sp>
          <p:nvSpPr>
            <p:cNvPr id="6726" name="Google Shape;6726;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3478110" y="1407358"/>
            <a:ext cx="357123" cy="355258"/>
            <a:chOff x="-48262200" y="3200500"/>
            <a:chExt cx="301675" cy="300100"/>
          </a:xfrm>
        </p:grpSpPr>
        <p:sp>
          <p:nvSpPr>
            <p:cNvPr id="6730" name="Google Shape;6730;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63"/>
          <p:cNvGrpSpPr/>
          <p:nvPr/>
        </p:nvGrpSpPr>
        <p:grpSpPr>
          <a:xfrm>
            <a:off x="3507483" y="1844447"/>
            <a:ext cx="298377" cy="354519"/>
            <a:chOff x="-48233050" y="3569725"/>
            <a:chExt cx="252050" cy="299475"/>
          </a:xfrm>
        </p:grpSpPr>
        <p:sp>
          <p:nvSpPr>
            <p:cNvPr id="6740" name="Google Shape;6740;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63"/>
          <p:cNvGrpSpPr/>
          <p:nvPr/>
        </p:nvGrpSpPr>
        <p:grpSpPr>
          <a:xfrm>
            <a:off x="3531248" y="2278191"/>
            <a:ext cx="250847" cy="358070"/>
            <a:chOff x="-48216525" y="3936125"/>
            <a:chExt cx="211900" cy="302475"/>
          </a:xfrm>
        </p:grpSpPr>
        <p:sp>
          <p:nvSpPr>
            <p:cNvPr id="6744" name="Google Shape;6744;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3"/>
          <p:cNvGrpSpPr/>
          <p:nvPr/>
        </p:nvGrpSpPr>
        <p:grpSpPr>
          <a:xfrm>
            <a:off x="2186966" y="2753261"/>
            <a:ext cx="355258" cy="355288"/>
            <a:chOff x="-46410500" y="3201275"/>
            <a:chExt cx="300100" cy="300125"/>
          </a:xfrm>
        </p:grpSpPr>
        <p:sp>
          <p:nvSpPr>
            <p:cNvPr id="6749" name="Google Shape;6749;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3"/>
          <p:cNvGrpSpPr/>
          <p:nvPr/>
        </p:nvGrpSpPr>
        <p:grpSpPr>
          <a:xfrm>
            <a:off x="2186966" y="3188692"/>
            <a:ext cx="355258" cy="356205"/>
            <a:chOff x="-46409700" y="3569100"/>
            <a:chExt cx="300100" cy="300900"/>
          </a:xfrm>
        </p:grpSpPr>
        <p:sp>
          <p:nvSpPr>
            <p:cNvPr id="6755" name="Google Shape;6755;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63"/>
          <p:cNvGrpSpPr/>
          <p:nvPr/>
        </p:nvGrpSpPr>
        <p:grpSpPr>
          <a:xfrm>
            <a:off x="2174847" y="3624124"/>
            <a:ext cx="379497" cy="358070"/>
            <a:chOff x="-46422300" y="3936925"/>
            <a:chExt cx="320575" cy="302475"/>
          </a:xfrm>
        </p:grpSpPr>
        <p:sp>
          <p:nvSpPr>
            <p:cNvPr id="6761" name="Google Shape;6761;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3"/>
          <p:cNvGrpSpPr/>
          <p:nvPr/>
        </p:nvGrpSpPr>
        <p:grpSpPr>
          <a:xfrm>
            <a:off x="3952426" y="3178452"/>
            <a:ext cx="356205" cy="355258"/>
            <a:chOff x="-44914800" y="3560450"/>
            <a:chExt cx="300900" cy="300100"/>
          </a:xfrm>
        </p:grpSpPr>
        <p:sp>
          <p:nvSpPr>
            <p:cNvPr id="6764" name="Google Shape;6764;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3"/>
          <p:cNvGrpSpPr/>
          <p:nvPr/>
        </p:nvGrpSpPr>
        <p:grpSpPr>
          <a:xfrm>
            <a:off x="1707478" y="1387086"/>
            <a:ext cx="354311" cy="354104"/>
            <a:chOff x="-49764975" y="3183375"/>
            <a:chExt cx="299300" cy="299125"/>
          </a:xfrm>
        </p:grpSpPr>
        <p:sp>
          <p:nvSpPr>
            <p:cNvPr id="6770" name="Google Shape;6770;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3"/>
          <p:cNvGrpSpPr/>
          <p:nvPr/>
        </p:nvGrpSpPr>
        <p:grpSpPr>
          <a:xfrm>
            <a:off x="1707478" y="1822547"/>
            <a:ext cx="354311" cy="355909"/>
            <a:chOff x="-49764975" y="3551225"/>
            <a:chExt cx="299300" cy="300650"/>
          </a:xfrm>
        </p:grpSpPr>
        <p:sp>
          <p:nvSpPr>
            <p:cNvPr id="6780" name="Google Shape;6780;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1705140" y="2259310"/>
            <a:ext cx="358987" cy="355525"/>
            <a:chOff x="-49766550" y="3920175"/>
            <a:chExt cx="303250" cy="300325"/>
          </a:xfrm>
        </p:grpSpPr>
        <p:sp>
          <p:nvSpPr>
            <p:cNvPr id="6792" name="Google Shape;6792;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3"/>
          <p:cNvGrpSpPr/>
          <p:nvPr/>
        </p:nvGrpSpPr>
        <p:grpSpPr>
          <a:xfrm>
            <a:off x="3920671" y="1407358"/>
            <a:ext cx="357123" cy="354341"/>
            <a:chOff x="-47892800" y="3200500"/>
            <a:chExt cx="301675" cy="299325"/>
          </a:xfrm>
        </p:grpSpPr>
        <p:sp>
          <p:nvSpPr>
            <p:cNvPr id="6797" name="Google Shape;6797;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3"/>
          <p:cNvGrpSpPr/>
          <p:nvPr/>
        </p:nvGrpSpPr>
        <p:grpSpPr>
          <a:xfrm>
            <a:off x="3984537" y="1843707"/>
            <a:ext cx="229391" cy="355258"/>
            <a:chOff x="-47839250" y="3569100"/>
            <a:chExt cx="193775" cy="300100"/>
          </a:xfrm>
        </p:grpSpPr>
        <p:sp>
          <p:nvSpPr>
            <p:cNvPr id="6804" name="Google Shape;6804;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63"/>
          <p:cNvGrpSpPr/>
          <p:nvPr/>
        </p:nvGrpSpPr>
        <p:grpSpPr>
          <a:xfrm>
            <a:off x="3921603" y="2280056"/>
            <a:ext cx="355258" cy="356205"/>
            <a:chOff x="-47892800" y="3937700"/>
            <a:chExt cx="300100" cy="300900"/>
          </a:xfrm>
        </p:grpSpPr>
        <p:sp>
          <p:nvSpPr>
            <p:cNvPr id="6811" name="Google Shape;6811;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63"/>
          <p:cNvGrpSpPr/>
          <p:nvPr/>
        </p:nvGrpSpPr>
        <p:grpSpPr>
          <a:xfrm>
            <a:off x="2626898" y="2773770"/>
            <a:ext cx="355258" cy="311458"/>
            <a:chOff x="-46042675" y="3218600"/>
            <a:chExt cx="300100" cy="263100"/>
          </a:xfrm>
        </p:grpSpPr>
        <p:sp>
          <p:nvSpPr>
            <p:cNvPr id="6820" name="Google Shape;6820;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3"/>
          <p:cNvGrpSpPr/>
          <p:nvPr/>
        </p:nvGrpSpPr>
        <p:grpSpPr>
          <a:xfrm>
            <a:off x="2626898" y="3188219"/>
            <a:ext cx="355258" cy="323118"/>
            <a:chOff x="-46042675" y="3568700"/>
            <a:chExt cx="300100" cy="272950"/>
          </a:xfrm>
        </p:grpSpPr>
        <p:sp>
          <p:nvSpPr>
            <p:cNvPr id="6827" name="Google Shape;6827;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3"/>
          <p:cNvGrpSpPr/>
          <p:nvPr/>
        </p:nvGrpSpPr>
        <p:grpSpPr>
          <a:xfrm>
            <a:off x="2668849" y="3625189"/>
            <a:ext cx="271357" cy="356057"/>
            <a:chOff x="-46007225" y="3937825"/>
            <a:chExt cx="229225" cy="300775"/>
          </a:xfrm>
        </p:grpSpPr>
        <p:sp>
          <p:nvSpPr>
            <p:cNvPr id="6832" name="Google Shape;6832;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3"/>
          <p:cNvGrpSpPr/>
          <p:nvPr/>
        </p:nvGrpSpPr>
        <p:grpSpPr>
          <a:xfrm>
            <a:off x="3974341" y="3615275"/>
            <a:ext cx="312375" cy="357596"/>
            <a:chOff x="-44895900" y="3929450"/>
            <a:chExt cx="263875" cy="302075"/>
          </a:xfrm>
        </p:grpSpPr>
        <p:sp>
          <p:nvSpPr>
            <p:cNvPr id="6843" name="Google Shape;6843;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3"/>
          <p:cNvGrpSpPr/>
          <p:nvPr/>
        </p:nvGrpSpPr>
        <p:grpSpPr>
          <a:xfrm>
            <a:off x="2148160" y="1398036"/>
            <a:ext cx="356205" cy="332885"/>
            <a:chOff x="-49397175" y="3192625"/>
            <a:chExt cx="300900" cy="281200"/>
          </a:xfrm>
        </p:grpSpPr>
        <p:sp>
          <p:nvSpPr>
            <p:cNvPr id="6850" name="Google Shape;6850;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174263" y="1822251"/>
            <a:ext cx="304000" cy="356205"/>
            <a:chOff x="-49375900" y="3550975"/>
            <a:chExt cx="256800" cy="300900"/>
          </a:xfrm>
        </p:grpSpPr>
        <p:sp>
          <p:nvSpPr>
            <p:cNvPr id="6858" name="Google Shape;6858;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3"/>
          <p:cNvGrpSpPr/>
          <p:nvPr/>
        </p:nvGrpSpPr>
        <p:grpSpPr>
          <a:xfrm>
            <a:off x="2169616" y="2259546"/>
            <a:ext cx="313293" cy="356205"/>
            <a:chOff x="-49378250" y="3920375"/>
            <a:chExt cx="264650" cy="300900"/>
          </a:xfrm>
        </p:grpSpPr>
        <p:sp>
          <p:nvSpPr>
            <p:cNvPr id="6870" name="Google Shape;6870;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3"/>
          <p:cNvGrpSpPr/>
          <p:nvPr/>
        </p:nvGrpSpPr>
        <p:grpSpPr>
          <a:xfrm>
            <a:off x="888604" y="2752344"/>
            <a:ext cx="312375" cy="357123"/>
            <a:chOff x="-47505300" y="3200500"/>
            <a:chExt cx="263875" cy="301675"/>
          </a:xfrm>
        </p:grpSpPr>
        <p:sp>
          <p:nvSpPr>
            <p:cNvPr id="6878" name="Google Shape;6878;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3"/>
          <p:cNvGrpSpPr/>
          <p:nvPr/>
        </p:nvGrpSpPr>
        <p:grpSpPr>
          <a:xfrm>
            <a:off x="866704" y="3188692"/>
            <a:ext cx="356176" cy="355051"/>
            <a:chOff x="-47524975" y="3569100"/>
            <a:chExt cx="300875" cy="299925"/>
          </a:xfrm>
        </p:grpSpPr>
        <p:sp>
          <p:nvSpPr>
            <p:cNvPr id="6892" name="Google Shape;6892;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3"/>
          <p:cNvGrpSpPr/>
          <p:nvPr/>
        </p:nvGrpSpPr>
        <p:grpSpPr>
          <a:xfrm>
            <a:off x="867162" y="3667954"/>
            <a:ext cx="355258" cy="270410"/>
            <a:chOff x="-47523400" y="3973950"/>
            <a:chExt cx="300100" cy="228425"/>
          </a:xfrm>
        </p:grpSpPr>
        <p:sp>
          <p:nvSpPr>
            <p:cNvPr id="6898" name="Google Shape;6898;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3"/>
          <p:cNvGrpSpPr/>
          <p:nvPr/>
        </p:nvGrpSpPr>
        <p:grpSpPr>
          <a:xfrm>
            <a:off x="3072283" y="2750953"/>
            <a:ext cx="354341" cy="357596"/>
            <a:chOff x="-45673275" y="3199325"/>
            <a:chExt cx="299325" cy="302075"/>
          </a:xfrm>
        </p:grpSpPr>
        <p:sp>
          <p:nvSpPr>
            <p:cNvPr id="6904" name="Google Shape;6904;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3"/>
          <p:cNvGrpSpPr/>
          <p:nvPr/>
        </p:nvGrpSpPr>
        <p:grpSpPr>
          <a:xfrm>
            <a:off x="3071351" y="3209202"/>
            <a:ext cx="356205" cy="314240"/>
            <a:chOff x="-45674075" y="3586425"/>
            <a:chExt cx="300900" cy="265450"/>
          </a:xfrm>
        </p:grpSpPr>
        <p:sp>
          <p:nvSpPr>
            <p:cNvPr id="6908" name="Google Shape;6908;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3"/>
          <p:cNvGrpSpPr/>
          <p:nvPr/>
        </p:nvGrpSpPr>
        <p:grpSpPr>
          <a:xfrm>
            <a:off x="3072283" y="3625041"/>
            <a:ext cx="354341" cy="356205"/>
            <a:chOff x="-45673275" y="3937700"/>
            <a:chExt cx="299325" cy="300900"/>
          </a:xfrm>
        </p:grpSpPr>
        <p:sp>
          <p:nvSpPr>
            <p:cNvPr id="6911" name="Google Shape;6911;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3"/>
          <p:cNvGrpSpPr/>
          <p:nvPr/>
        </p:nvGrpSpPr>
        <p:grpSpPr>
          <a:xfrm>
            <a:off x="2186449" y="4117825"/>
            <a:ext cx="356205" cy="356205"/>
            <a:chOff x="-44512325" y="3176075"/>
            <a:chExt cx="300900" cy="300900"/>
          </a:xfrm>
        </p:grpSpPr>
        <p:sp>
          <p:nvSpPr>
            <p:cNvPr id="6918" name="Google Shape;6918;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3"/>
          <p:cNvGrpSpPr/>
          <p:nvPr/>
        </p:nvGrpSpPr>
        <p:grpSpPr>
          <a:xfrm>
            <a:off x="2589789" y="1386849"/>
            <a:ext cx="354341" cy="354341"/>
            <a:chOff x="-49027775" y="3183175"/>
            <a:chExt cx="299325" cy="299325"/>
          </a:xfrm>
        </p:grpSpPr>
        <p:sp>
          <p:nvSpPr>
            <p:cNvPr id="6922" name="Google Shape;6922;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2589330" y="1822251"/>
            <a:ext cx="355258" cy="357152"/>
            <a:chOff x="-49027775" y="3550975"/>
            <a:chExt cx="300100" cy="301700"/>
          </a:xfrm>
        </p:grpSpPr>
        <p:sp>
          <p:nvSpPr>
            <p:cNvPr id="6927" name="Google Shape;6927;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3"/>
          <p:cNvGrpSpPr/>
          <p:nvPr/>
        </p:nvGrpSpPr>
        <p:grpSpPr>
          <a:xfrm>
            <a:off x="2587406" y="2259310"/>
            <a:ext cx="359106" cy="355525"/>
            <a:chOff x="-49031025" y="3920175"/>
            <a:chExt cx="303350" cy="300325"/>
          </a:xfrm>
        </p:grpSpPr>
        <p:sp>
          <p:nvSpPr>
            <p:cNvPr id="6938" name="Google Shape;6938;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3"/>
          <p:cNvGrpSpPr/>
          <p:nvPr/>
        </p:nvGrpSpPr>
        <p:grpSpPr>
          <a:xfrm>
            <a:off x="1303511" y="2752344"/>
            <a:ext cx="356176" cy="354341"/>
            <a:chOff x="-47155575" y="3200500"/>
            <a:chExt cx="300875" cy="299325"/>
          </a:xfrm>
        </p:grpSpPr>
        <p:sp>
          <p:nvSpPr>
            <p:cNvPr id="6945" name="Google Shape;6945;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1303970" y="3188692"/>
            <a:ext cx="355258" cy="355258"/>
            <a:chOff x="-47154800" y="3569100"/>
            <a:chExt cx="300100" cy="300100"/>
          </a:xfrm>
        </p:grpSpPr>
        <p:sp>
          <p:nvSpPr>
            <p:cNvPr id="6952" name="Google Shape;6952;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63"/>
          <p:cNvGrpSpPr/>
          <p:nvPr/>
        </p:nvGrpSpPr>
        <p:grpSpPr>
          <a:xfrm>
            <a:off x="1304443" y="3626905"/>
            <a:ext cx="354311" cy="353423"/>
            <a:chOff x="-47154000" y="3939275"/>
            <a:chExt cx="299300" cy="298550"/>
          </a:xfrm>
        </p:grpSpPr>
        <p:sp>
          <p:nvSpPr>
            <p:cNvPr id="6959" name="Google Shape;6959;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63"/>
          <p:cNvGrpSpPr/>
          <p:nvPr/>
        </p:nvGrpSpPr>
        <p:grpSpPr>
          <a:xfrm>
            <a:off x="3529733" y="2752344"/>
            <a:ext cx="312375" cy="354341"/>
            <a:chOff x="-45286550" y="3200500"/>
            <a:chExt cx="263875" cy="299325"/>
          </a:xfrm>
        </p:grpSpPr>
        <p:sp>
          <p:nvSpPr>
            <p:cNvPr id="6964" name="Google Shape;6964;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3"/>
          <p:cNvGrpSpPr/>
          <p:nvPr/>
        </p:nvGrpSpPr>
        <p:grpSpPr>
          <a:xfrm>
            <a:off x="3529733" y="3189639"/>
            <a:ext cx="312375" cy="354311"/>
            <a:chOff x="-45286550" y="3569900"/>
            <a:chExt cx="263875" cy="299300"/>
          </a:xfrm>
        </p:grpSpPr>
        <p:sp>
          <p:nvSpPr>
            <p:cNvPr id="6968" name="Google Shape;6968;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3"/>
          <p:cNvGrpSpPr/>
          <p:nvPr/>
        </p:nvGrpSpPr>
        <p:grpSpPr>
          <a:xfrm>
            <a:off x="3540920" y="3625988"/>
            <a:ext cx="290001" cy="355258"/>
            <a:chOff x="-45277900" y="3938500"/>
            <a:chExt cx="244975" cy="300100"/>
          </a:xfrm>
        </p:grpSpPr>
        <p:sp>
          <p:nvSpPr>
            <p:cNvPr id="6975" name="Google Shape;6975;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3"/>
          <p:cNvGrpSpPr/>
          <p:nvPr/>
        </p:nvGrpSpPr>
        <p:grpSpPr>
          <a:xfrm>
            <a:off x="2626869" y="4095090"/>
            <a:ext cx="355258" cy="355258"/>
            <a:chOff x="-44502875" y="3576975"/>
            <a:chExt cx="300100" cy="300100"/>
          </a:xfrm>
        </p:grpSpPr>
        <p:sp>
          <p:nvSpPr>
            <p:cNvPr id="6980" name="Google Shape;6980;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3"/>
          <p:cNvGrpSpPr/>
          <p:nvPr/>
        </p:nvGrpSpPr>
        <p:grpSpPr>
          <a:xfrm>
            <a:off x="4835456" y="1828361"/>
            <a:ext cx="356196" cy="354670"/>
            <a:chOff x="-13946200" y="3647075"/>
            <a:chExt cx="353650" cy="352100"/>
          </a:xfrm>
        </p:grpSpPr>
        <p:sp>
          <p:nvSpPr>
            <p:cNvPr id="6984" name="Google Shape;6984;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6618849" y="1387844"/>
            <a:ext cx="357002" cy="354267"/>
            <a:chOff x="-12163025" y="3214275"/>
            <a:chExt cx="354450" cy="351700"/>
          </a:xfrm>
        </p:grpSpPr>
        <p:sp>
          <p:nvSpPr>
            <p:cNvPr id="6991" name="Google Shape;6991;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3"/>
          <p:cNvGrpSpPr/>
          <p:nvPr/>
        </p:nvGrpSpPr>
        <p:grpSpPr>
          <a:xfrm>
            <a:off x="6619629" y="1827581"/>
            <a:ext cx="355441" cy="356232"/>
            <a:chOff x="-12160675" y="3647875"/>
            <a:chExt cx="352900" cy="353650"/>
          </a:xfrm>
        </p:grpSpPr>
        <p:sp>
          <p:nvSpPr>
            <p:cNvPr id="6995" name="Google Shape;6995;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63"/>
          <p:cNvGrpSpPr/>
          <p:nvPr/>
        </p:nvGrpSpPr>
        <p:grpSpPr>
          <a:xfrm>
            <a:off x="6630345" y="2272036"/>
            <a:ext cx="354635" cy="356232"/>
            <a:chOff x="-12160675" y="4081850"/>
            <a:chExt cx="352100" cy="353650"/>
          </a:xfrm>
        </p:grpSpPr>
        <p:sp>
          <p:nvSpPr>
            <p:cNvPr id="7003" name="Google Shape;7003;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4835311" y="2746480"/>
            <a:ext cx="355416" cy="355652"/>
            <a:chOff x="-10391650" y="3180600"/>
            <a:chExt cx="352875" cy="353075"/>
          </a:xfrm>
        </p:grpSpPr>
        <p:sp>
          <p:nvSpPr>
            <p:cNvPr id="7010" name="Google Shape;7010;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4835310" y="3223278"/>
            <a:ext cx="354635" cy="353890"/>
            <a:chOff x="-10390875" y="3616350"/>
            <a:chExt cx="352100" cy="351325"/>
          </a:xfrm>
        </p:grpSpPr>
        <p:sp>
          <p:nvSpPr>
            <p:cNvPr id="7017" name="Google Shape;7017;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63"/>
          <p:cNvGrpSpPr/>
          <p:nvPr/>
        </p:nvGrpSpPr>
        <p:grpSpPr>
          <a:xfrm>
            <a:off x="7502285" y="2747943"/>
            <a:ext cx="312585" cy="354670"/>
            <a:chOff x="-10370400" y="4049550"/>
            <a:chExt cx="310350" cy="352100"/>
          </a:xfrm>
        </p:grpSpPr>
        <p:sp>
          <p:nvSpPr>
            <p:cNvPr id="7021" name="Google Shape;7021;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606541" y="2746884"/>
            <a:ext cx="379236" cy="354847"/>
            <a:chOff x="-8674650" y="3210975"/>
            <a:chExt cx="376525" cy="352275"/>
          </a:xfrm>
        </p:grpSpPr>
        <p:sp>
          <p:nvSpPr>
            <p:cNvPr id="7027" name="Google Shape;7027;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3"/>
          <p:cNvGrpSpPr/>
          <p:nvPr/>
        </p:nvGrpSpPr>
        <p:grpSpPr>
          <a:xfrm>
            <a:off x="5278038" y="1828361"/>
            <a:ext cx="356221" cy="354670"/>
            <a:chOff x="-13512225" y="3647075"/>
            <a:chExt cx="353675" cy="352100"/>
          </a:xfrm>
        </p:grpSpPr>
        <p:sp>
          <p:nvSpPr>
            <p:cNvPr id="7034" name="Google Shape;7034;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3"/>
          <p:cNvGrpSpPr/>
          <p:nvPr/>
        </p:nvGrpSpPr>
        <p:grpSpPr>
          <a:xfrm>
            <a:off x="5288351" y="2272427"/>
            <a:ext cx="356221" cy="355451"/>
            <a:chOff x="-13512225" y="4080275"/>
            <a:chExt cx="353675" cy="352875"/>
          </a:xfrm>
        </p:grpSpPr>
        <p:sp>
          <p:nvSpPr>
            <p:cNvPr id="7045" name="Google Shape;7045;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3"/>
          <p:cNvGrpSpPr/>
          <p:nvPr/>
        </p:nvGrpSpPr>
        <p:grpSpPr>
          <a:xfrm>
            <a:off x="7061431" y="1419788"/>
            <a:ext cx="356196" cy="290379"/>
            <a:chOff x="-11728250" y="3245400"/>
            <a:chExt cx="353650" cy="288275"/>
          </a:xfrm>
        </p:grpSpPr>
        <p:sp>
          <p:nvSpPr>
            <p:cNvPr id="7057" name="Google Shape;7057;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3"/>
          <p:cNvGrpSpPr/>
          <p:nvPr/>
        </p:nvGrpSpPr>
        <p:grpSpPr>
          <a:xfrm>
            <a:off x="7093939" y="2272427"/>
            <a:ext cx="311804" cy="355451"/>
            <a:chOff x="-11703850" y="4081850"/>
            <a:chExt cx="309575" cy="352875"/>
          </a:xfrm>
        </p:grpSpPr>
        <p:sp>
          <p:nvSpPr>
            <p:cNvPr id="7063" name="Google Shape;7063;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3"/>
          <p:cNvGrpSpPr/>
          <p:nvPr/>
        </p:nvGrpSpPr>
        <p:grpSpPr>
          <a:xfrm>
            <a:off x="5282595" y="2746580"/>
            <a:ext cx="357002" cy="355451"/>
            <a:chOff x="-9958475" y="3180025"/>
            <a:chExt cx="354450" cy="352875"/>
          </a:xfrm>
        </p:grpSpPr>
        <p:sp>
          <p:nvSpPr>
            <p:cNvPr id="7072" name="Google Shape;7072;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63"/>
          <p:cNvGrpSpPr/>
          <p:nvPr/>
        </p:nvGrpSpPr>
        <p:grpSpPr>
          <a:xfrm>
            <a:off x="5291722" y="3222561"/>
            <a:ext cx="337966" cy="355325"/>
            <a:chOff x="-9949025" y="3615575"/>
            <a:chExt cx="335550" cy="352750"/>
          </a:xfrm>
        </p:grpSpPr>
        <p:sp>
          <p:nvSpPr>
            <p:cNvPr id="7076" name="Google Shape;7076;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63"/>
          <p:cNvGrpSpPr/>
          <p:nvPr/>
        </p:nvGrpSpPr>
        <p:grpSpPr>
          <a:xfrm>
            <a:off x="7926568" y="2746067"/>
            <a:ext cx="360175" cy="358423"/>
            <a:chOff x="-9961625" y="4048175"/>
            <a:chExt cx="357600" cy="355825"/>
          </a:xfrm>
        </p:grpSpPr>
        <p:sp>
          <p:nvSpPr>
            <p:cNvPr id="7080" name="Google Shape;7080;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3"/>
          <p:cNvGrpSpPr/>
          <p:nvPr/>
        </p:nvGrpSpPr>
        <p:grpSpPr>
          <a:xfrm>
            <a:off x="6613289" y="3221579"/>
            <a:ext cx="364959" cy="357289"/>
            <a:chOff x="-8680950" y="3624225"/>
            <a:chExt cx="362350" cy="354700"/>
          </a:xfrm>
        </p:grpSpPr>
        <p:sp>
          <p:nvSpPr>
            <p:cNvPr id="7087" name="Google Shape;7087;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3"/>
          <p:cNvGrpSpPr/>
          <p:nvPr/>
        </p:nvGrpSpPr>
        <p:grpSpPr>
          <a:xfrm>
            <a:off x="5749533" y="1387239"/>
            <a:ext cx="313365" cy="355476"/>
            <a:chOff x="-13056975" y="3212300"/>
            <a:chExt cx="311125" cy="352900"/>
          </a:xfrm>
        </p:grpSpPr>
        <p:sp>
          <p:nvSpPr>
            <p:cNvPr id="7094" name="Google Shape;7094;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3"/>
          <p:cNvGrpSpPr/>
          <p:nvPr/>
        </p:nvGrpSpPr>
        <p:grpSpPr>
          <a:xfrm>
            <a:off x="5726921" y="1828034"/>
            <a:ext cx="358588" cy="355325"/>
            <a:chOff x="-13077450" y="3647075"/>
            <a:chExt cx="356025" cy="352750"/>
          </a:xfrm>
        </p:grpSpPr>
        <p:sp>
          <p:nvSpPr>
            <p:cNvPr id="7099" name="Google Shape;7099;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63"/>
          <p:cNvGrpSpPr/>
          <p:nvPr/>
        </p:nvGrpSpPr>
        <p:grpSpPr>
          <a:xfrm>
            <a:off x="5738027" y="2271633"/>
            <a:ext cx="357002" cy="357037"/>
            <a:chOff x="-13079025" y="4079475"/>
            <a:chExt cx="354450" cy="354450"/>
          </a:xfrm>
        </p:grpSpPr>
        <p:sp>
          <p:nvSpPr>
            <p:cNvPr id="7103" name="Google Shape;7103;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63"/>
          <p:cNvGrpSpPr/>
          <p:nvPr/>
        </p:nvGrpSpPr>
        <p:grpSpPr>
          <a:xfrm>
            <a:off x="7511094" y="1387642"/>
            <a:ext cx="356221" cy="354670"/>
            <a:chOff x="-11292700" y="3213875"/>
            <a:chExt cx="353675" cy="352100"/>
          </a:xfrm>
        </p:grpSpPr>
        <p:sp>
          <p:nvSpPr>
            <p:cNvPr id="7108" name="Google Shape;7108;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63"/>
          <p:cNvGrpSpPr/>
          <p:nvPr/>
        </p:nvGrpSpPr>
        <p:grpSpPr>
          <a:xfrm>
            <a:off x="7505152" y="1827581"/>
            <a:ext cx="368106" cy="356232"/>
            <a:chOff x="-11299000" y="3647875"/>
            <a:chExt cx="365475" cy="353650"/>
          </a:xfrm>
        </p:grpSpPr>
        <p:sp>
          <p:nvSpPr>
            <p:cNvPr id="7116" name="Google Shape;7116;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3"/>
          <p:cNvGrpSpPr/>
          <p:nvPr/>
        </p:nvGrpSpPr>
        <p:grpSpPr>
          <a:xfrm>
            <a:off x="7520614" y="2283532"/>
            <a:ext cx="357808" cy="333240"/>
            <a:chOff x="-11295075" y="4092875"/>
            <a:chExt cx="355250" cy="330825"/>
          </a:xfrm>
        </p:grpSpPr>
        <p:sp>
          <p:nvSpPr>
            <p:cNvPr id="7123" name="Google Shape;7123;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3"/>
          <p:cNvGrpSpPr/>
          <p:nvPr/>
        </p:nvGrpSpPr>
        <p:grpSpPr>
          <a:xfrm>
            <a:off x="5746214" y="2746580"/>
            <a:ext cx="312585" cy="355451"/>
            <a:chOff x="-9500075" y="3180800"/>
            <a:chExt cx="310350" cy="352875"/>
          </a:xfrm>
        </p:grpSpPr>
        <p:sp>
          <p:nvSpPr>
            <p:cNvPr id="7129" name="Google Shape;7129;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3"/>
          <p:cNvGrpSpPr/>
          <p:nvPr/>
        </p:nvGrpSpPr>
        <p:grpSpPr>
          <a:xfrm>
            <a:off x="5724005" y="3222095"/>
            <a:ext cx="356221" cy="356257"/>
            <a:chOff x="-9523700" y="3614000"/>
            <a:chExt cx="353675" cy="353675"/>
          </a:xfrm>
        </p:grpSpPr>
        <p:sp>
          <p:nvSpPr>
            <p:cNvPr id="7139" name="Google Shape;7139;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3"/>
          <p:cNvGrpSpPr/>
          <p:nvPr/>
        </p:nvGrpSpPr>
        <p:grpSpPr>
          <a:xfrm>
            <a:off x="7508956" y="3244737"/>
            <a:ext cx="356221" cy="354670"/>
            <a:chOff x="-9523700" y="4049550"/>
            <a:chExt cx="353675" cy="352100"/>
          </a:xfrm>
        </p:grpSpPr>
        <p:sp>
          <p:nvSpPr>
            <p:cNvPr id="7149" name="Google Shape;7149;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3"/>
          <p:cNvGrpSpPr/>
          <p:nvPr/>
        </p:nvGrpSpPr>
        <p:grpSpPr>
          <a:xfrm>
            <a:off x="7065071" y="3244710"/>
            <a:ext cx="357002" cy="311029"/>
            <a:chOff x="-8209150" y="3659675"/>
            <a:chExt cx="354450" cy="308775"/>
          </a:xfrm>
        </p:grpSpPr>
        <p:sp>
          <p:nvSpPr>
            <p:cNvPr id="7157" name="Google Shape;7157;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3"/>
          <p:cNvGrpSpPr/>
          <p:nvPr/>
        </p:nvGrpSpPr>
        <p:grpSpPr>
          <a:xfrm>
            <a:off x="6178632" y="2273623"/>
            <a:ext cx="356221" cy="353059"/>
            <a:chOff x="-12643475" y="4081850"/>
            <a:chExt cx="353675" cy="350500"/>
          </a:xfrm>
        </p:grpSpPr>
        <p:sp>
          <p:nvSpPr>
            <p:cNvPr id="7164" name="Google Shape;7164;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8" name="Google Shape;7168;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9" name="Google Shape;7169;p63"/>
          <p:cNvGrpSpPr/>
          <p:nvPr/>
        </p:nvGrpSpPr>
        <p:grpSpPr>
          <a:xfrm>
            <a:off x="7961232" y="2283532"/>
            <a:ext cx="356221" cy="333240"/>
            <a:chOff x="-10858725" y="4092875"/>
            <a:chExt cx="353675" cy="330825"/>
          </a:xfrm>
        </p:grpSpPr>
        <p:sp>
          <p:nvSpPr>
            <p:cNvPr id="7170" name="Google Shape;7170;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3"/>
          <p:cNvGrpSpPr/>
          <p:nvPr/>
        </p:nvGrpSpPr>
        <p:grpSpPr>
          <a:xfrm>
            <a:off x="6219755" y="3222498"/>
            <a:ext cx="252278" cy="355451"/>
            <a:chOff x="-9039300" y="3614000"/>
            <a:chExt cx="250475" cy="352875"/>
          </a:xfrm>
        </p:grpSpPr>
        <p:sp>
          <p:nvSpPr>
            <p:cNvPr id="7177" name="Google Shape;7177;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63"/>
          <p:cNvGrpSpPr/>
          <p:nvPr/>
        </p:nvGrpSpPr>
        <p:grpSpPr>
          <a:xfrm>
            <a:off x="7951721" y="3244737"/>
            <a:ext cx="354635" cy="354670"/>
            <a:chOff x="-9088150" y="4049550"/>
            <a:chExt cx="352100" cy="352100"/>
          </a:xfrm>
        </p:grpSpPr>
        <p:sp>
          <p:nvSpPr>
            <p:cNvPr id="7180" name="Google Shape;7180;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63"/>
          <p:cNvGrpSpPr/>
          <p:nvPr/>
        </p:nvGrpSpPr>
        <p:grpSpPr>
          <a:xfrm>
            <a:off x="7086085" y="2746970"/>
            <a:ext cx="315757" cy="354670"/>
            <a:chOff x="-8191825" y="3174500"/>
            <a:chExt cx="313500" cy="352100"/>
          </a:xfrm>
        </p:grpSpPr>
        <p:sp>
          <p:nvSpPr>
            <p:cNvPr id="7187" name="Google Shape;7187;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63"/>
          <p:cNvGrpSpPr/>
          <p:nvPr/>
        </p:nvGrpSpPr>
        <p:grpSpPr>
          <a:xfrm>
            <a:off x="4835443" y="1387491"/>
            <a:ext cx="356221" cy="354973"/>
            <a:chOff x="-13947000" y="3212800"/>
            <a:chExt cx="353675" cy="352400"/>
          </a:xfrm>
        </p:grpSpPr>
        <p:sp>
          <p:nvSpPr>
            <p:cNvPr id="7191" name="Google Shape;7191;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3" name="Google Shape;7193;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63"/>
          <p:cNvGrpSpPr/>
          <p:nvPr/>
        </p:nvGrpSpPr>
        <p:grpSpPr>
          <a:xfrm>
            <a:off x="5278038" y="1386849"/>
            <a:ext cx="356221" cy="356257"/>
            <a:chOff x="-13512225" y="3211525"/>
            <a:chExt cx="353675" cy="353675"/>
          </a:xfrm>
        </p:grpSpPr>
        <p:sp>
          <p:nvSpPr>
            <p:cNvPr id="7195" name="Google Shape;7195;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3"/>
          <p:cNvGrpSpPr/>
          <p:nvPr/>
        </p:nvGrpSpPr>
        <p:grpSpPr>
          <a:xfrm>
            <a:off x="6168320" y="1387239"/>
            <a:ext cx="356221" cy="355476"/>
            <a:chOff x="-12643475" y="3212300"/>
            <a:chExt cx="353675" cy="352900"/>
          </a:xfrm>
        </p:grpSpPr>
        <p:sp>
          <p:nvSpPr>
            <p:cNvPr id="7201" name="Google Shape;7201;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63"/>
          <p:cNvGrpSpPr/>
          <p:nvPr/>
        </p:nvGrpSpPr>
        <p:grpSpPr>
          <a:xfrm>
            <a:off x="6168320" y="1839013"/>
            <a:ext cx="356221" cy="333366"/>
            <a:chOff x="-12643475" y="3657325"/>
            <a:chExt cx="353675" cy="330950"/>
          </a:xfrm>
        </p:grpSpPr>
        <p:sp>
          <p:nvSpPr>
            <p:cNvPr id="7211" name="Google Shape;7211;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63"/>
          <p:cNvGrpSpPr/>
          <p:nvPr/>
        </p:nvGrpSpPr>
        <p:grpSpPr>
          <a:xfrm>
            <a:off x="7951322" y="1387642"/>
            <a:ext cx="355416" cy="354670"/>
            <a:chOff x="-10857925" y="3213875"/>
            <a:chExt cx="352875" cy="352100"/>
          </a:xfrm>
        </p:grpSpPr>
        <p:sp>
          <p:nvSpPr>
            <p:cNvPr id="7218" name="Google Shape;7218;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3"/>
          <p:cNvGrpSpPr/>
          <p:nvPr/>
        </p:nvGrpSpPr>
        <p:grpSpPr>
          <a:xfrm>
            <a:off x="6168237" y="2747071"/>
            <a:ext cx="356096" cy="354469"/>
            <a:chOff x="-9089725" y="3180200"/>
            <a:chExt cx="353550" cy="351900"/>
          </a:xfrm>
        </p:grpSpPr>
        <p:sp>
          <p:nvSpPr>
            <p:cNvPr id="7229" name="Google Shape;7229;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3"/>
          <p:cNvGrpSpPr/>
          <p:nvPr/>
        </p:nvGrpSpPr>
        <p:grpSpPr>
          <a:xfrm>
            <a:off x="7060235" y="1826875"/>
            <a:ext cx="358588" cy="357642"/>
            <a:chOff x="7083760" y="1971660"/>
            <a:chExt cx="358588" cy="357642"/>
          </a:xfrm>
        </p:grpSpPr>
        <p:sp>
          <p:nvSpPr>
            <p:cNvPr id="7232" name="Google Shape;7232;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4" name="Google Shape;7244;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45" name="Google Shape;7245;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49"/>
        <p:cNvGrpSpPr/>
        <p:nvPr/>
      </p:nvGrpSpPr>
      <p:grpSpPr>
        <a:xfrm>
          <a:off x="0" y="0"/>
          <a:ext cx="0" cy="0"/>
          <a:chOff x="0" y="0"/>
          <a:chExt cx="0" cy="0"/>
        </a:xfrm>
      </p:grpSpPr>
      <p:sp>
        <p:nvSpPr>
          <p:cNvPr id="7250" name="Google Shape;7250;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1" name="Google Shape;7251;p64"/>
          <p:cNvGrpSpPr/>
          <p:nvPr/>
        </p:nvGrpSpPr>
        <p:grpSpPr>
          <a:xfrm>
            <a:off x="719610" y="2243507"/>
            <a:ext cx="452798" cy="449473"/>
            <a:chOff x="-21322300" y="3693325"/>
            <a:chExt cx="306400" cy="304150"/>
          </a:xfrm>
        </p:grpSpPr>
        <p:sp>
          <p:nvSpPr>
            <p:cNvPr id="7252" name="Google Shape;7252;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4"/>
          <p:cNvGrpSpPr/>
          <p:nvPr/>
        </p:nvGrpSpPr>
        <p:grpSpPr>
          <a:xfrm>
            <a:off x="719019" y="2810244"/>
            <a:ext cx="453980" cy="422540"/>
            <a:chOff x="-21322300" y="4077125"/>
            <a:chExt cx="307200" cy="285925"/>
          </a:xfrm>
        </p:grpSpPr>
        <p:sp>
          <p:nvSpPr>
            <p:cNvPr id="7257" name="Google Shape;7257;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3496195" y="1689128"/>
            <a:ext cx="451653" cy="450212"/>
            <a:chOff x="-19394200" y="3333800"/>
            <a:chExt cx="305625" cy="304650"/>
          </a:xfrm>
        </p:grpSpPr>
        <p:sp>
          <p:nvSpPr>
            <p:cNvPr id="7270" name="Google Shape;7270;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4"/>
          <p:cNvGrpSpPr/>
          <p:nvPr/>
        </p:nvGrpSpPr>
        <p:grpSpPr>
          <a:xfrm>
            <a:off x="3495032" y="2243580"/>
            <a:ext cx="453980" cy="449325"/>
            <a:chOff x="-19396575" y="3708500"/>
            <a:chExt cx="307200" cy="304050"/>
          </a:xfrm>
        </p:grpSpPr>
        <p:sp>
          <p:nvSpPr>
            <p:cNvPr id="7280" name="Google Shape;7280;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64"/>
          <p:cNvGrpSpPr/>
          <p:nvPr/>
        </p:nvGrpSpPr>
        <p:grpSpPr>
          <a:xfrm>
            <a:off x="3489212" y="2796461"/>
            <a:ext cx="465618" cy="450101"/>
            <a:chOff x="-19394200" y="4084200"/>
            <a:chExt cx="315075" cy="304575"/>
          </a:xfrm>
        </p:grpSpPr>
        <p:sp>
          <p:nvSpPr>
            <p:cNvPr id="7284" name="Google Shape;7284;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4"/>
          <p:cNvGrpSpPr/>
          <p:nvPr/>
        </p:nvGrpSpPr>
        <p:grpSpPr>
          <a:xfrm>
            <a:off x="6294923" y="1689001"/>
            <a:ext cx="400447" cy="450470"/>
            <a:chOff x="-17526750" y="3309200"/>
            <a:chExt cx="270975" cy="304825"/>
          </a:xfrm>
        </p:grpSpPr>
        <p:sp>
          <p:nvSpPr>
            <p:cNvPr id="7291" name="Google Shape;7291;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4"/>
          <p:cNvGrpSpPr/>
          <p:nvPr/>
        </p:nvGrpSpPr>
        <p:grpSpPr>
          <a:xfrm>
            <a:off x="6271075" y="2244173"/>
            <a:ext cx="448143" cy="448143"/>
            <a:chOff x="-17542500" y="3684100"/>
            <a:chExt cx="303250" cy="303250"/>
          </a:xfrm>
        </p:grpSpPr>
        <p:sp>
          <p:nvSpPr>
            <p:cNvPr id="7297" name="Google Shape;7297;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4"/>
          <p:cNvGrpSpPr/>
          <p:nvPr/>
        </p:nvGrpSpPr>
        <p:grpSpPr>
          <a:xfrm>
            <a:off x="6270484" y="2810817"/>
            <a:ext cx="449325" cy="421395"/>
            <a:chOff x="-17542500" y="4068450"/>
            <a:chExt cx="304050" cy="285150"/>
          </a:xfrm>
        </p:grpSpPr>
        <p:sp>
          <p:nvSpPr>
            <p:cNvPr id="7305" name="Google Shape;7305;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4"/>
          <p:cNvGrpSpPr/>
          <p:nvPr/>
        </p:nvGrpSpPr>
        <p:grpSpPr>
          <a:xfrm>
            <a:off x="3500906" y="3342211"/>
            <a:ext cx="343404" cy="449325"/>
            <a:chOff x="-15652200" y="3335975"/>
            <a:chExt cx="232375" cy="304050"/>
          </a:xfrm>
        </p:grpSpPr>
        <p:sp>
          <p:nvSpPr>
            <p:cNvPr id="7312" name="Google Shape;7312;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4"/>
          <p:cNvGrpSpPr/>
          <p:nvPr/>
        </p:nvGrpSpPr>
        <p:grpSpPr>
          <a:xfrm>
            <a:off x="1274819" y="2243729"/>
            <a:ext cx="449325" cy="449030"/>
            <a:chOff x="-20945825" y="3692175"/>
            <a:chExt cx="304050" cy="303850"/>
          </a:xfrm>
        </p:grpSpPr>
        <p:sp>
          <p:nvSpPr>
            <p:cNvPr id="7322" name="Google Shape;7322;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4081644" y="1689848"/>
            <a:ext cx="372516" cy="448771"/>
            <a:chOff x="-18994100" y="3334775"/>
            <a:chExt cx="252075" cy="303675"/>
          </a:xfrm>
        </p:grpSpPr>
        <p:sp>
          <p:nvSpPr>
            <p:cNvPr id="7327" name="Google Shape;7327;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4"/>
          <p:cNvGrpSpPr/>
          <p:nvPr/>
        </p:nvGrpSpPr>
        <p:grpSpPr>
          <a:xfrm>
            <a:off x="4096200" y="2244743"/>
            <a:ext cx="343404" cy="446998"/>
            <a:chOff x="-18983850" y="3710075"/>
            <a:chExt cx="232375" cy="302475"/>
          </a:xfrm>
        </p:grpSpPr>
        <p:sp>
          <p:nvSpPr>
            <p:cNvPr id="7332" name="Google Shape;7332;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4"/>
          <p:cNvGrpSpPr/>
          <p:nvPr/>
        </p:nvGrpSpPr>
        <p:grpSpPr>
          <a:xfrm>
            <a:off x="1274247" y="1689573"/>
            <a:ext cx="450470" cy="449325"/>
            <a:chOff x="-20946600" y="3317850"/>
            <a:chExt cx="304825" cy="304050"/>
          </a:xfrm>
        </p:grpSpPr>
        <p:sp>
          <p:nvSpPr>
            <p:cNvPr id="7337" name="Google Shape;7337;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4"/>
          <p:cNvGrpSpPr/>
          <p:nvPr/>
        </p:nvGrpSpPr>
        <p:grpSpPr>
          <a:xfrm>
            <a:off x="1300422" y="2797442"/>
            <a:ext cx="398119" cy="448143"/>
            <a:chOff x="-20930075" y="4066100"/>
            <a:chExt cx="269400" cy="303250"/>
          </a:xfrm>
        </p:grpSpPr>
        <p:sp>
          <p:nvSpPr>
            <p:cNvPr id="7341" name="Google Shape;7341;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4"/>
          <p:cNvGrpSpPr/>
          <p:nvPr/>
        </p:nvGrpSpPr>
        <p:grpSpPr>
          <a:xfrm>
            <a:off x="4042667" y="2797422"/>
            <a:ext cx="450470" cy="448180"/>
            <a:chOff x="-19020075" y="4084200"/>
            <a:chExt cx="304825" cy="303275"/>
          </a:xfrm>
        </p:grpSpPr>
        <p:sp>
          <p:nvSpPr>
            <p:cNvPr id="7344" name="Google Shape;7344;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64"/>
          <p:cNvGrpSpPr/>
          <p:nvPr/>
        </p:nvGrpSpPr>
        <p:grpSpPr>
          <a:xfrm>
            <a:off x="6859931" y="1689001"/>
            <a:ext cx="396937" cy="450470"/>
            <a:chOff x="-17149475" y="3309200"/>
            <a:chExt cx="268600" cy="304825"/>
          </a:xfrm>
        </p:grpSpPr>
        <p:sp>
          <p:nvSpPr>
            <p:cNvPr id="7354" name="Google Shape;7354;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4"/>
          <p:cNvGrpSpPr/>
          <p:nvPr/>
        </p:nvGrpSpPr>
        <p:grpSpPr>
          <a:xfrm>
            <a:off x="6833737" y="2258120"/>
            <a:ext cx="449325" cy="420249"/>
            <a:chOff x="-17168375" y="3692750"/>
            <a:chExt cx="304050" cy="284375"/>
          </a:xfrm>
        </p:grpSpPr>
        <p:sp>
          <p:nvSpPr>
            <p:cNvPr id="7357" name="Google Shape;7357;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6830246" y="2796852"/>
            <a:ext cx="456308" cy="449325"/>
            <a:chOff x="-17170750" y="4058800"/>
            <a:chExt cx="308775" cy="304050"/>
          </a:xfrm>
        </p:grpSpPr>
        <p:sp>
          <p:nvSpPr>
            <p:cNvPr id="7365" name="Google Shape;7365;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4"/>
          <p:cNvGrpSpPr/>
          <p:nvPr/>
        </p:nvGrpSpPr>
        <p:grpSpPr>
          <a:xfrm>
            <a:off x="5692143" y="3343358"/>
            <a:ext cx="450470" cy="446998"/>
            <a:chOff x="-15688425" y="3707725"/>
            <a:chExt cx="304825" cy="302475"/>
          </a:xfrm>
        </p:grpSpPr>
        <p:sp>
          <p:nvSpPr>
            <p:cNvPr id="7383" name="Google Shape;7383;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64"/>
          <p:cNvGrpSpPr/>
          <p:nvPr/>
        </p:nvGrpSpPr>
        <p:grpSpPr>
          <a:xfrm>
            <a:off x="1836300" y="1690441"/>
            <a:ext cx="451653" cy="447589"/>
            <a:chOff x="-20572500" y="3319025"/>
            <a:chExt cx="305625" cy="302875"/>
          </a:xfrm>
        </p:grpSpPr>
        <p:sp>
          <p:nvSpPr>
            <p:cNvPr id="7390" name="Google Shape;7390;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4"/>
          <p:cNvGrpSpPr/>
          <p:nvPr/>
        </p:nvGrpSpPr>
        <p:grpSpPr>
          <a:xfrm>
            <a:off x="1837463" y="2305410"/>
            <a:ext cx="449325" cy="325670"/>
            <a:chOff x="-20571700" y="3722875"/>
            <a:chExt cx="304050" cy="220375"/>
          </a:xfrm>
        </p:grpSpPr>
        <p:sp>
          <p:nvSpPr>
            <p:cNvPr id="7393" name="Google Shape;7393;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64"/>
          <p:cNvGrpSpPr/>
          <p:nvPr/>
        </p:nvGrpSpPr>
        <p:grpSpPr>
          <a:xfrm>
            <a:off x="1836891" y="2796278"/>
            <a:ext cx="450470" cy="450470"/>
            <a:chOff x="-20571700" y="4066875"/>
            <a:chExt cx="304825" cy="304825"/>
          </a:xfrm>
        </p:grpSpPr>
        <p:sp>
          <p:nvSpPr>
            <p:cNvPr id="7401" name="Google Shape;7401;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64"/>
          <p:cNvGrpSpPr/>
          <p:nvPr/>
        </p:nvGrpSpPr>
        <p:grpSpPr>
          <a:xfrm>
            <a:off x="4603593" y="1688259"/>
            <a:ext cx="453980" cy="451948"/>
            <a:chOff x="-18645175" y="3334200"/>
            <a:chExt cx="307200" cy="305825"/>
          </a:xfrm>
        </p:grpSpPr>
        <p:sp>
          <p:nvSpPr>
            <p:cNvPr id="7408" name="Google Shape;7408;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4"/>
          <p:cNvGrpSpPr/>
          <p:nvPr/>
        </p:nvGrpSpPr>
        <p:grpSpPr>
          <a:xfrm>
            <a:off x="4604184" y="2242989"/>
            <a:ext cx="452798" cy="450507"/>
            <a:chOff x="-18645175" y="3708500"/>
            <a:chExt cx="306400" cy="304850"/>
          </a:xfrm>
        </p:grpSpPr>
        <p:sp>
          <p:nvSpPr>
            <p:cNvPr id="7414" name="Google Shape;7414;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4"/>
          <p:cNvGrpSpPr/>
          <p:nvPr/>
        </p:nvGrpSpPr>
        <p:grpSpPr>
          <a:xfrm>
            <a:off x="4601857" y="2795630"/>
            <a:ext cx="457453" cy="451763"/>
            <a:chOff x="-18647525" y="4082625"/>
            <a:chExt cx="309550" cy="305700"/>
          </a:xfrm>
        </p:grpSpPr>
        <p:sp>
          <p:nvSpPr>
            <p:cNvPr id="7422" name="Google Shape;7422;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4"/>
          <p:cNvGrpSpPr/>
          <p:nvPr/>
        </p:nvGrpSpPr>
        <p:grpSpPr>
          <a:xfrm>
            <a:off x="7412241" y="1689592"/>
            <a:ext cx="395755" cy="449288"/>
            <a:chOff x="-16775350" y="3309200"/>
            <a:chExt cx="267800" cy="304025"/>
          </a:xfrm>
        </p:grpSpPr>
        <p:sp>
          <p:nvSpPr>
            <p:cNvPr id="7427" name="Google Shape;7427;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4"/>
          <p:cNvGrpSpPr/>
          <p:nvPr/>
        </p:nvGrpSpPr>
        <p:grpSpPr>
          <a:xfrm>
            <a:off x="7412241" y="2241827"/>
            <a:ext cx="395755" cy="452835"/>
            <a:chOff x="-16775350" y="3683300"/>
            <a:chExt cx="267800" cy="306425"/>
          </a:xfrm>
        </p:grpSpPr>
        <p:sp>
          <p:nvSpPr>
            <p:cNvPr id="7431" name="Google Shape;7431;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64"/>
          <p:cNvGrpSpPr/>
          <p:nvPr/>
        </p:nvGrpSpPr>
        <p:grpSpPr>
          <a:xfrm>
            <a:off x="7384292" y="2796870"/>
            <a:ext cx="451653" cy="449288"/>
            <a:chOff x="-16794250" y="4058225"/>
            <a:chExt cx="305625" cy="304025"/>
          </a:xfrm>
        </p:grpSpPr>
        <p:sp>
          <p:nvSpPr>
            <p:cNvPr id="7435" name="Google Shape;7435;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4" name="Google Shape;7444;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5" name="Google Shape;7445;p64"/>
          <p:cNvGrpSpPr/>
          <p:nvPr/>
        </p:nvGrpSpPr>
        <p:grpSpPr>
          <a:xfrm>
            <a:off x="2385709" y="1689573"/>
            <a:ext cx="457453" cy="449325"/>
            <a:chOff x="-20199150" y="3317850"/>
            <a:chExt cx="309550" cy="304050"/>
          </a:xfrm>
        </p:grpSpPr>
        <p:sp>
          <p:nvSpPr>
            <p:cNvPr id="7446" name="Google Shape;7446;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4"/>
          <p:cNvGrpSpPr/>
          <p:nvPr/>
        </p:nvGrpSpPr>
        <p:grpSpPr>
          <a:xfrm>
            <a:off x="2388036" y="2242861"/>
            <a:ext cx="452798" cy="450766"/>
            <a:chOff x="-20199150" y="3693150"/>
            <a:chExt cx="306400" cy="305025"/>
          </a:xfrm>
        </p:grpSpPr>
        <p:sp>
          <p:nvSpPr>
            <p:cNvPr id="7454" name="Google Shape;7454;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4"/>
          <p:cNvGrpSpPr/>
          <p:nvPr/>
        </p:nvGrpSpPr>
        <p:grpSpPr>
          <a:xfrm>
            <a:off x="2388609" y="2795687"/>
            <a:ext cx="451653" cy="451653"/>
            <a:chOff x="-20197575" y="4066875"/>
            <a:chExt cx="305625" cy="305625"/>
          </a:xfrm>
        </p:grpSpPr>
        <p:sp>
          <p:nvSpPr>
            <p:cNvPr id="7461" name="Google Shape;7461;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4"/>
          <p:cNvGrpSpPr/>
          <p:nvPr/>
        </p:nvGrpSpPr>
        <p:grpSpPr>
          <a:xfrm>
            <a:off x="5170827" y="1687520"/>
            <a:ext cx="449325" cy="453426"/>
            <a:chOff x="-18271050" y="3333200"/>
            <a:chExt cx="304050" cy="306825"/>
          </a:xfrm>
        </p:grpSpPr>
        <p:sp>
          <p:nvSpPr>
            <p:cNvPr id="7470" name="Google Shape;7470;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64"/>
          <p:cNvGrpSpPr/>
          <p:nvPr/>
        </p:nvGrpSpPr>
        <p:grpSpPr>
          <a:xfrm>
            <a:off x="5171399" y="2244171"/>
            <a:ext cx="448180" cy="448143"/>
            <a:chOff x="-18270275" y="3710875"/>
            <a:chExt cx="303275" cy="303250"/>
          </a:xfrm>
        </p:grpSpPr>
        <p:sp>
          <p:nvSpPr>
            <p:cNvPr id="7476" name="Google Shape;7476;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4"/>
          <p:cNvGrpSpPr/>
          <p:nvPr/>
        </p:nvGrpSpPr>
        <p:grpSpPr>
          <a:xfrm>
            <a:off x="5224951" y="2797422"/>
            <a:ext cx="341076" cy="448180"/>
            <a:chOff x="-18234025" y="4084200"/>
            <a:chExt cx="230800" cy="303275"/>
          </a:xfrm>
        </p:grpSpPr>
        <p:sp>
          <p:nvSpPr>
            <p:cNvPr id="7483" name="Google Shape;7483;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4"/>
          <p:cNvGrpSpPr/>
          <p:nvPr/>
        </p:nvGrpSpPr>
        <p:grpSpPr>
          <a:xfrm>
            <a:off x="2337506" y="3341641"/>
            <a:ext cx="449325" cy="450470"/>
            <a:chOff x="-16419350" y="3308400"/>
            <a:chExt cx="304050" cy="304825"/>
          </a:xfrm>
        </p:grpSpPr>
        <p:sp>
          <p:nvSpPr>
            <p:cNvPr id="7487" name="Google Shape;7487;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4"/>
          <p:cNvGrpSpPr/>
          <p:nvPr/>
        </p:nvGrpSpPr>
        <p:grpSpPr>
          <a:xfrm>
            <a:off x="4609062" y="3340423"/>
            <a:ext cx="395755" cy="452872"/>
            <a:chOff x="-16401225" y="3683275"/>
            <a:chExt cx="267800" cy="306450"/>
          </a:xfrm>
        </p:grpSpPr>
        <p:sp>
          <p:nvSpPr>
            <p:cNvPr id="7495" name="Google Shape;7495;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4"/>
          <p:cNvGrpSpPr/>
          <p:nvPr/>
        </p:nvGrpSpPr>
        <p:grpSpPr>
          <a:xfrm>
            <a:off x="7974511" y="2797062"/>
            <a:ext cx="450470" cy="448180"/>
            <a:chOff x="-16419350" y="4058200"/>
            <a:chExt cx="304825" cy="303275"/>
          </a:xfrm>
        </p:grpSpPr>
        <p:sp>
          <p:nvSpPr>
            <p:cNvPr id="7503" name="Google Shape;7503;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4"/>
          <p:cNvGrpSpPr/>
          <p:nvPr/>
        </p:nvGrpSpPr>
        <p:grpSpPr>
          <a:xfrm>
            <a:off x="4001398" y="3343080"/>
            <a:ext cx="450507" cy="447589"/>
            <a:chOff x="-15296200" y="3326900"/>
            <a:chExt cx="304850" cy="302875"/>
          </a:xfrm>
        </p:grpSpPr>
        <p:sp>
          <p:nvSpPr>
            <p:cNvPr id="7511" name="Google Shape;7511;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4"/>
          <p:cNvGrpSpPr/>
          <p:nvPr/>
        </p:nvGrpSpPr>
        <p:grpSpPr>
          <a:xfrm>
            <a:off x="2917051" y="1706881"/>
            <a:ext cx="486566" cy="414708"/>
            <a:chOff x="-19835275" y="3330250"/>
            <a:chExt cx="329250" cy="280625"/>
          </a:xfrm>
        </p:grpSpPr>
        <p:sp>
          <p:nvSpPr>
            <p:cNvPr id="7517" name="Google Shape;7517;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64"/>
          <p:cNvGrpSpPr/>
          <p:nvPr/>
        </p:nvGrpSpPr>
        <p:grpSpPr>
          <a:xfrm>
            <a:off x="2935080" y="2243470"/>
            <a:ext cx="450507" cy="449547"/>
            <a:chOff x="-19822675" y="3692750"/>
            <a:chExt cx="304850" cy="304200"/>
          </a:xfrm>
        </p:grpSpPr>
        <p:sp>
          <p:nvSpPr>
            <p:cNvPr id="7521" name="Google Shape;7521;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4"/>
          <p:cNvGrpSpPr/>
          <p:nvPr/>
        </p:nvGrpSpPr>
        <p:grpSpPr>
          <a:xfrm>
            <a:off x="2935672" y="2796278"/>
            <a:ext cx="449325" cy="450470"/>
            <a:chOff x="-19822675" y="4066875"/>
            <a:chExt cx="304050" cy="304825"/>
          </a:xfrm>
        </p:grpSpPr>
        <p:sp>
          <p:nvSpPr>
            <p:cNvPr id="7527" name="Google Shape;7527;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64"/>
          <p:cNvGrpSpPr/>
          <p:nvPr/>
        </p:nvGrpSpPr>
        <p:grpSpPr>
          <a:xfrm>
            <a:off x="5744740" y="1689571"/>
            <a:ext cx="399302" cy="449325"/>
            <a:chOff x="-17878825" y="3334400"/>
            <a:chExt cx="270200" cy="304050"/>
          </a:xfrm>
        </p:grpSpPr>
        <p:sp>
          <p:nvSpPr>
            <p:cNvPr id="7534" name="Google Shape;7534;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4"/>
          <p:cNvGrpSpPr/>
          <p:nvPr/>
        </p:nvGrpSpPr>
        <p:grpSpPr>
          <a:xfrm>
            <a:off x="5718565" y="2242416"/>
            <a:ext cx="451653" cy="451653"/>
            <a:chOff x="-17896150" y="3709300"/>
            <a:chExt cx="305625" cy="305625"/>
          </a:xfrm>
        </p:grpSpPr>
        <p:sp>
          <p:nvSpPr>
            <p:cNvPr id="7542" name="Google Shape;7542;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4"/>
          <p:cNvGrpSpPr/>
          <p:nvPr/>
        </p:nvGrpSpPr>
        <p:grpSpPr>
          <a:xfrm>
            <a:off x="5746495" y="2795686"/>
            <a:ext cx="395792" cy="451653"/>
            <a:chOff x="-17878025" y="4082625"/>
            <a:chExt cx="267825" cy="305625"/>
          </a:xfrm>
        </p:grpSpPr>
        <p:sp>
          <p:nvSpPr>
            <p:cNvPr id="7547" name="Google Shape;7547;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4"/>
          <p:cNvGrpSpPr/>
          <p:nvPr/>
        </p:nvGrpSpPr>
        <p:grpSpPr>
          <a:xfrm>
            <a:off x="2890388" y="3355015"/>
            <a:ext cx="450507" cy="423722"/>
            <a:chOff x="-16044450" y="3317850"/>
            <a:chExt cx="304850" cy="286725"/>
          </a:xfrm>
        </p:grpSpPr>
        <p:sp>
          <p:nvSpPr>
            <p:cNvPr id="7555" name="Google Shape;7555;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9" name="Google Shape;7559;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0" name="Google Shape;7560;p64"/>
          <p:cNvGrpSpPr/>
          <p:nvPr/>
        </p:nvGrpSpPr>
        <p:grpSpPr>
          <a:xfrm>
            <a:off x="8012905" y="2243724"/>
            <a:ext cx="373662" cy="449030"/>
            <a:chOff x="-16018450" y="4058400"/>
            <a:chExt cx="252850" cy="303850"/>
          </a:xfrm>
        </p:grpSpPr>
        <p:sp>
          <p:nvSpPr>
            <p:cNvPr id="7561" name="Google Shape;7561;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5" name="Google Shape;7565;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0"/>
        <p:cNvGrpSpPr/>
        <p:nvPr/>
      </p:nvGrpSpPr>
      <p:grpSpPr>
        <a:xfrm>
          <a:off x="0" y="0"/>
          <a:ext cx="0" cy="0"/>
          <a:chOff x="0" y="0"/>
          <a:chExt cx="0" cy="0"/>
        </a:xfrm>
      </p:grpSpPr>
      <p:grpSp>
        <p:nvGrpSpPr>
          <p:cNvPr id="7571" name="Google Shape;7571;p65"/>
          <p:cNvGrpSpPr/>
          <p:nvPr/>
        </p:nvGrpSpPr>
        <p:grpSpPr>
          <a:xfrm>
            <a:off x="829817" y="1689241"/>
            <a:ext cx="442337" cy="419623"/>
            <a:chOff x="-6696925" y="3272575"/>
            <a:chExt cx="307200" cy="291425"/>
          </a:xfrm>
        </p:grpSpPr>
        <p:sp>
          <p:nvSpPr>
            <p:cNvPr id="7572" name="Google Shape;7572;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65"/>
          <p:cNvGrpSpPr/>
          <p:nvPr/>
        </p:nvGrpSpPr>
        <p:grpSpPr>
          <a:xfrm>
            <a:off x="829799" y="2204636"/>
            <a:ext cx="442373" cy="420775"/>
            <a:chOff x="-6690625" y="3631325"/>
            <a:chExt cx="307225" cy="292225"/>
          </a:xfrm>
        </p:grpSpPr>
        <p:sp>
          <p:nvSpPr>
            <p:cNvPr id="7575" name="Google Shape;7575;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5"/>
          <p:cNvGrpSpPr/>
          <p:nvPr/>
        </p:nvGrpSpPr>
        <p:grpSpPr>
          <a:xfrm>
            <a:off x="851921" y="2756972"/>
            <a:ext cx="421927" cy="419371"/>
            <a:chOff x="-6689825" y="3992050"/>
            <a:chExt cx="293025" cy="291250"/>
          </a:xfrm>
        </p:grpSpPr>
        <p:sp>
          <p:nvSpPr>
            <p:cNvPr id="7581" name="Google Shape;7581;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3" name="Google Shape;7593;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4" name="Google Shape;7594;p65"/>
          <p:cNvGrpSpPr/>
          <p:nvPr/>
        </p:nvGrpSpPr>
        <p:grpSpPr>
          <a:xfrm>
            <a:off x="3535232" y="2205192"/>
            <a:ext cx="423043" cy="419659"/>
            <a:chOff x="-4837325" y="3612425"/>
            <a:chExt cx="293800" cy="291450"/>
          </a:xfrm>
        </p:grpSpPr>
        <p:sp>
          <p:nvSpPr>
            <p:cNvPr id="7595" name="Google Shape;7595;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65"/>
          <p:cNvGrpSpPr/>
          <p:nvPr/>
        </p:nvGrpSpPr>
        <p:grpSpPr>
          <a:xfrm>
            <a:off x="3548265" y="2756826"/>
            <a:ext cx="420775" cy="419659"/>
            <a:chOff x="-4837325" y="3971575"/>
            <a:chExt cx="292225" cy="291450"/>
          </a:xfrm>
        </p:grpSpPr>
        <p:sp>
          <p:nvSpPr>
            <p:cNvPr id="7599" name="Google Shape;7599;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5"/>
          <p:cNvGrpSpPr/>
          <p:nvPr/>
        </p:nvGrpSpPr>
        <p:grpSpPr>
          <a:xfrm>
            <a:off x="6240279" y="1714185"/>
            <a:ext cx="430998" cy="369730"/>
            <a:chOff x="-3037625" y="3254850"/>
            <a:chExt cx="299325" cy="256775"/>
          </a:xfrm>
        </p:grpSpPr>
        <p:sp>
          <p:nvSpPr>
            <p:cNvPr id="7606" name="Google Shape;7606;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65"/>
          <p:cNvGrpSpPr/>
          <p:nvPr/>
        </p:nvGrpSpPr>
        <p:grpSpPr>
          <a:xfrm>
            <a:off x="6244239" y="2204615"/>
            <a:ext cx="423079" cy="420811"/>
            <a:chOff x="-3031325" y="3597450"/>
            <a:chExt cx="293825" cy="292250"/>
          </a:xfrm>
        </p:grpSpPr>
        <p:sp>
          <p:nvSpPr>
            <p:cNvPr id="7611" name="Google Shape;7611;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65"/>
          <p:cNvGrpSpPr/>
          <p:nvPr/>
        </p:nvGrpSpPr>
        <p:grpSpPr>
          <a:xfrm>
            <a:off x="6256714" y="2781214"/>
            <a:ext cx="421927" cy="370882"/>
            <a:chOff x="-3030525" y="3973150"/>
            <a:chExt cx="293025" cy="257575"/>
          </a:xfrm>
        </p:grpSpPr>
        <p:sp>
          <p:nvSpPr>
            <p:cNvPr id="7616" name="Google Shape;7616;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65"/>
          <p:cNvGrpSpPr/>
          <p:nvPr/>
        </p:nvGrpSpPr>
        <p:grpSpPr>
          <a:xfrm>
            <a:off x="1358307" y="3369426"/>
            <a:ext cx="421927" cy="297195"/>
            <a:chOff x="-1199300" y="3279250"/>
            <a:chExt cx="293025" cy="206400"/>
          </a:xfrm>
        </p:grpSpPr>
        <p:sp>
          <p:nvSpPr>
            <p:cNvPr id="7619" name="Google Shape;7619;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5"/>
          <p:cNvGrpSpPr/>
          <p:nvPr/>
        </p:nvGrpSpPr>
        <p:grpSpPr>
          <a:xfrm>
            <a:off x="1365393" y="1688773"/>
            <a:ext cx="444605" cy="420559"/>
            <a:chOff x="-6338550" y="3272950"/>
            <a:chExt cx="308775" cy="292075"/>
          </a:xfrm>
        </p:grpSpPr>
        <p:sp>
          <p:nvSpPr>
            <p:cNvPr id="7624" name="Google Shape;7624;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5"/>
          <p:cNvGrpSpPr/>
          <p:nvPr/>
        </p:nvGrpSpPr>
        <p:grpSpPr>
          <a:xfrm>
            <a:off x="1376732" y="2205194"/>
            <a:ext cx="421927" cy="419659"/>
            <a:chOff x="-6329100" y="3632100"/>
            <a:chExt cx="293025" cy="291450"/>
          </a:xfrm>
        </p:grpSpPr>
        <p:sp>
          <p:nvSpPr>
            <p:cNvPr id="7628" name="Google Shape;7628;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5"/>
          <p:cNvGrpSpPr/>
          <p:nvPr/>
        </p:nvGrpSpPr>
        <p:grpSpPr>
          <a:xfrm>
            <a:off x="1389783" y="2756828"/>
            <a:ext cx="419623" cy="419659"/>
            <a:chOff x="-6329875" y="3992050"/>
            <a:chExt cx="291425" cy="291450"/>
          </a:xfrm>
        </p:grpSpPr>
        <p:sp>
          <p:nvSpPr>
            <p:cNvPr id="7632" name="Google Shape;7632;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65"/>
          <p:cNvGrpSpPr/>
          <p:nvPr/>
        </p:nvGrpSpPr>
        <p:grpSpPr>
          <a:xfrm>
            <a:off x="4075920" y="1687530"/>
            <a:ext cx="423079" cy="423043"/>
            <a:chOff x="-4478975" y="3251700"/>
            <a:chExt cx="293825" cy="293800"/>
          </a:xfrm>
        </p:grpSpPr>
        <p:sp>
          <p:nvSpPr>
            <p:cNvPr id="7637" name="Google Shape;7637;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65"/>
          <p:cNvGrpSpPr/>
          <p:nvPr/>
        </p:nvGrpSpPr>
        <p:grpSpPr>
          <a:xfrm>
            <a:off x="4075920" y="2205192"/>
            <a:ext cx="423079" cy="419659"/>
            <a:chOff x="-4475825" y="3612425"/>
            <a:chExt cx="293825" cy="291450"/>
          </a:xfrm>
        </p:grpSpPr>
        <p:sp>
          <p:nvSpPr>
            <p:cNvPr id="7641" name="Google Shape;7641;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65"/>
          <p:cNvGrpSpPr/>
          <p:nvPr/>
        </p:nvGrpSpPr>
        <p:grpSpPr>
          <a:xfrm>
            <a:off x="4084992" y="2756844"/>
            <a:ext cx="428730" cy="419623"/>
            <a:chOff x="-4480550" y="3970800"/>
            <a:chExt cx="297750" cy="291425"/>
          </a:xfrm>
        </p:grpSpPr>
        <p:sp>
          <p:nvSpPr>
            <p:cNvPr id="7645" name="Google Shape;7645;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65"/>
          <p:cNvGrpSpPr/>
          <p:nvPr/>
        </p:nvGrpSpPr>
        <p:grpSpPr>
          <a:xfrm>
            <a:off x="6788826" y="1689221"/>
            <a:ext cx="415123" cy="419659"/>
            <a:chOff x="-2668225" y="3239075"/>
            <a:chExt cx="288300" cy="291450"/>
          </a:xfrm>
        </p:grpSpPr>
        <p:sp>
          <p:nvSpPr>
            <p:cNvPr id="7648" name="Google Shape;7648;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5"/>
          <p:cNvGrpSpPr/>
          <p:nvPr/>
        </p:nvGrpSpPr>
        <p:grpSpPr>
          <a:xfrm>
            <a:off x="6785982" y="2205191"/>
            <a:ext cx="420811" cy="419659"/>
            <a:chOff x="-2671375" y="3597450"/>
            <a:chExt cx="292250" cy="291450"/>
          </a:xfrm>
        </p:grpSpPr>
        <p:sp>
          <p:nvSpPr>
            <p:cNvPr id="7654" name="Google Shape;7654;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5"/>
          <p:cNvGrpSpPr/>
          <p:nvPr/>
        </p:nvGrpSpPr>
        <p:grpSpPr>
          <a:xfrm>
            <a:off x="6796765" y="2755691"/>
            <a:ext cx="423043" cy="421927"/>
            <a:chOff x="-2670575" y="3956600"/>
            <a:chExt cx="293800" cy="293025"/>
          </a:xfrm>
        </p:grpSpPr>
        <p:sp>
          <p:nvSpPr>
            <p:cNvPr id="7657" name="Google Shape;7657;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5"/>
          <p:cNvGrpSpPr/>
          <p:nvPr/>
        </p:nvGrpSpPr>
        <p:grpSpPr>
          <a:xfrm>
            <a:off x="3054285" y="3311947"/>
            <a:ext cx="426462" cy="418363"/>
            <a:chOff x="-1183550" y="3586525"/>
            <a:chExt cx="296175" cy="290550"/>
          </a:xfrm>
        </p:grpSpPr>
        <p:sp>
          <p:nvSpPr>
            <p:cNvPr id="7662" name="Google Shape;7662;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1917896" y="1689799"/>
            <a:ext cx="420811" cy="418507"/>
            <a:chOff x="-5971525" y="3273750"/>
            <a:chExt cx="292250" cy="290650"/>
          </a:xfrm>
        </p:grpSpPr>
        <p:sp>
          <p:nvSpPr>
            <p:cNvPr id="7672" name="Google Shape;7672;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65"/>
          <p:cNvGrpSpPr/>
          <p:nvPr/>
        </p:nvGrpSpPr>
        <p:grpSpPr>
          <a:xfrm>
            <a:off x="1912226" y="2203826"/>
            <a:ext cx="432150" cy="422395"/>
            <a:chOff x="-5974675" y="3632100"/>
            <a:chExt cx="300125" cy="293350"/>
          </a:xfrm>
        </p:grpSpPr>
        <p:sp>
          <p:nvSpPr>
            <p:cNvPr id="7675" name="Google Shape;7675;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5"/>
          <p:cNvGrpSpPr/>
          <p:nvPr/>
        </p:nvGrpSpPr>
        <p:grpSpPr>
          <a:xfrm>
            <a:off x="1942267" y="2755694"/>
            <a:ext cx="395865" cy="421927"/>
            <a:chOff x="-5971525" y="3990475"/>
            <a:chExt cx="274925" cy="293025"/>
          </a:xfrm>
        </p:grpSpPr>
        <p:sp>
          <p:nvSpPr>
            <p:cNvPr id="7679" name="Google Shape;7679;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5"/>
          <p:cNvGrpSpPr/>
          <p:nvPr/>
        </p:nvGrpSpPr>
        <p:grpSpPr>
          <a:xfrm>
            <a:off x="4615473" y="1689798"/>
            <a:ext cx="420775" cy="418507"/>
            <a:chOff x="-4118225" y="3253275"/>
            <a:chExt cx="292225" cy="290650"/>
          </a:xfrm>
        </p:grpSpPr>
        <p:sp>
          <p:nvSpPr>
            <p:cNvPr id="7684" name="Google Shape;7684;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5"/>
          <p:cNvGrpSpPr/>
          <p:nvPr/>
        </p:nvGrpSpPr>
        <p:grpSpPr>
          <a:xfrm>
            <a:off x="4665924" y="2204922"/>
            <a:ext cx="319874" cy="420199"/>
            <a:chOff x="-4082800" y="3612425"/>
            <a:chExt cx="222150" cy="291825"/>
          </a:xfrm>
        </p:grpSpPr>
        <p:sp>
          <p:nvSpPr>
            <p:cNvPr id="7687" name="Google Shape;7687;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65"/>
          <p:cNvGrpSpPr/>
          <p:nvPr/>
        </p:nvGrpSpPr>
        <p:grpSpPr>
          <a:xfrm>
            <a:off x="4627372" y="2769876"/>
            <a:ext cx="420775" cy="393561"/>
            <a:chOff x="-4118225" y="3990475"/>
            <a:chExt cx="292225" cy="273325"/>
          </a:xfrm>
        </p:grpSpPr>
        <p:sp>
          <p:nvSpPr>
            <p:cNvPr id="7691" name="Google Shape;7691;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5"/>
          <p:cNvGrpSpPr/>
          <p:nvPr/>
        </p:nvGrpSpPr>
        <p:grpSpPr>
          <a:xfrm>
            <a:off x="7338026" y="1688087"/>
            <a:ext cx="394713" cy="421927"/>
            <a:chOff x="-2312225" y="3238300"/>
            <a:chExt cx="274125" cy="293025"/>
          </a:xfrm>
        </p:grpSpPr>
        <p:sp>
          <p:nvSpPr>
            <p:cNvPr id="7696" name="Google Shape;7696;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65"/>
          <p:cNvGrpSpPr/>
          <p:nvPr/>
        </p:nvGrpSpPr>
        <p:grpSpPr>
          <a:xfrm>
            <a:off x="7335742" y="2756825"/>
            <a:ext cx="423079" cy="419659"/>
            <a:chOff x="-2310650" y="3958175"/>
            <a:chExt cx="293825" cy="291450"/>
          </a:xfrm>
        </p:grpSpPr>
        <p:sp>
          <p:nvSpPr>
            <p:cNvPr id="7699" name="Google Shape;7699;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4702603" y="3308459"/>
            <a:ext cx="424159" cy="419659"/>
            <a:chOff x="-1182750" y="3962900"/>
            <a:chExt cx="294575" cy="291450"/>
          </a:xfrm>
        </p:grpSpPr>
        <p:sp>
          <p:nvSpPr>
            <p:cNvPr id="7702" name="Google Shape;7702;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5"/>
          <p:cNvGrpSpPr/>
          <p:nvPr/>
        </p:nvGrpSpPr>
        <p:grpSpPr>
          <a:xfrm>
            <a:off x="2455739" y="1689223"/>
            <a:ext cx="424195" cy="419659"/>
            <a:chOff x="-5611575" y="3272950"/>
            <a:chExt cx="294600" cy="291450"/>
          </a:xfrm>
        </p:grpSpPr>
        <p:sp>
          <p:nvSpPr>
            <p:cNvPr id="7710" name="Google Shape;7710;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5"/>
          <p:cNvGrpSpPr/>
          <p:nvPr/>
        </p:nvGrpSpPr>
        <p:grpSpPr>
          <a:xfrm>
            <a:off x="2455739" y="2205770"/>
            <a:ext cx="424195" cy="418507"/>
            <a:chOff x="-5613150" y="3632900"/>
            <a:chExt cx="294600" cy="290650"/>
          </a:xfrm>
        </p:grpSpPr>
        <p:sp>
          <p:nvSpPr>
            <p:cNvPr id="7716" name="Google Shape;7716;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5"/>
          <p:cNvGrpSpPr/>
          <p:nvPr/>
        </p:nvGrpSpPr>
        <p:grpSpPr>
          <a:xfrm>
            <a:off x="7324977" y="2153586"/>
            <a:ext cx="420811" cy="522864"/>
            <a:chOff x="-2310650" y="3525775"/>
            <a:chExt cx="292250" cy="363125"/>
          </a:xfrm>
        </p:grpSpPr>
        <p:sp>
          <p:nvSpPr>
            <p:cNvPr id="7719" name="Google Shape;7719;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5"/>
          <p:cNvGrpSpPr/>
          <p:nvPr/>
        </p:nvGrpSpPr>
        <p:grpSpPr>
          <a:xfrm>
            <a:off x="2467638" y="2756270"/>
            <a:ext cx="424195" cy="420775"/>
            <a:chOff x="-5613150" y="3991275"/>
            <a:chExt cx="294600" cy="292225"/>
          </a:xfrm>
        </p:grpSpPr>
        <p:sp>
          <p:nvSpPr>
            <p:cNvPr id="7724" name="Google Shape;7724;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5"/>
          <p:cNvGrpSpPr/>
          <p:nvPr/>
        </p:nvGrpSpPr>
        <p:grpSpPr>
          <a:xfrm>
            <a:off x="5139126" y="1689438"/>
            <a:ext cx="434634" cy="419227"/>
            <a:chOff x="-3768700" y="3253275"/>
            <a:chExt cx="301850" cy="291150"/>
          </a:xfrm>
        </p:grpSpPr>
        <p:sp>
          <p:nvSpPr>
            <p:cNvPr id="7734" name="Google Shape;7734;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65"/>
          <p:cNvGrpSpPr/>
          <p:nvPr/>
        </p:nvGrpSpPr>
        <p:grpSpPr>
          <a:xfrm>
            <a:off x="5143209" y="2217090"/>
            <a:ext cx="426462" cy="395865"/>
            <a:chOff x="-3808700" y="3628950"/>
            <a:chExt cx="296175" cy="274925"/>
          </a:xfrm>
        </p:grpSpPr>
        <p:sp>
          <p:nvSpPr>
            <p:cNvPr id="7738" name="Google Shape;7738;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5208420" y="2756412"/>
            <a:ext cx="419443" cy="420487"/>
            <a:chOff x="-3771675" y="3971775"/>
            <a:chExt cx="291300" cy="292025"/>
          </a:xfrm>
        </p:grpSpPr>
        <p:sp>
          <p:nvSpPr>
            <p:cNvPr id="7742" name="Google Shape;7742;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5"/>
          <p:cNvGrpSpPr/>
          <p:nvPr/>
        </p:nvGrpSpPr>
        <p:grpSpPr>
          <a:xfrm>
            <a:off x="7869864" y="1716461"/>
            <a:ext cx="420271" cy="320774"/>
            <a:chOff x="-1951475" y="3273100"/>
            <a:chExt cx="291875" cy="222775"/>
          </a:xfrm>
        </p:grpSpPr>
        <p:sp>
          <p:nvSpPr>
            <p:cNvPr id="7748" name="Google Shape;7748;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5"/>
          <p:cNvGrpSpPr/>
          <p:nvPr/>
        </p:nvGrpSpPr>
        <p:grpSpPr>
          <a:xfrm>
            <a:off x="7867344" y="2205191"/>
            <a:ext cx="425310" cy="419659"/>
            <a:chOff x="-1951475" y="3597450"/>
            <a:chExt cx="295375" cy="291450"/>
          </a:xfrm>
        </p:grpSpPr>
        <p:sp>
          <p:nvSpPr>
            <p:cNvPr id="7752" name="Google Shape;7752;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5"/>
          <p:cNvGrpSpPr/>
          <p:nvPr/>
        </p:nvGrpSpPr>
        <p:grpSpPr>
          <a:xfrm>
            <a:off x="7869595" y="2756825"/>
            <a:ext cx="444605" cy="419659"/>
            <a:chOff x="-1960150" y="3956600"/>
            <a:chExt cx="308775" cy="291450"/>
          </a:xfrm>
        </p:grpSpPr>
        <p:sp>
          <p:nvSpPr>
            <p:cNvPr id="7757" name="Google Shape;7757;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5"/>
          <p:cNvGrpSpPr/>
          <p:nvPr/>
        </p:nvGrpSpPr>
        <p:grpSpPr>
          <a:xfrm>
            <a:off x="1923633" y="3307636"/>
            <a:ext cx="420775" cy="420775"/>
            <a:chOff x="-804700" y="3226500"/>
            <a:chExt cx="292225" cy="292225"/>
          </a:xfrm>
        </p:grpSpPr>
        <p:sp>
          <p:nvSpPr>
            <p:cNvPr id="7760" name="Google Shape;7760;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5"/>
          <p:cNvGrpSpPr/>
          <p:nvPr/>
        </p:nvGrpSpPr>
        <p:grpSpPr>
          <a:xfrm>
            <a:off x="3003724" y="1688647"/>
            <a:ext cx="420775" cy="420811"/>
            <a:chOff x="-5251625" y="3272950"/>
            <a:chExt cx="292225" cy="292250"/>
          </a:xfrm>
        </p:grpSpPr>
        <p:sp>
          <p:nvSpPr>
            <p:cNvPr id="7768" name="Google Shape;7768;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3000322" y="2204348"/>
            <a:ext cx="427578" cy="421351"/>
            <a:chOff x="-5254775" y="3631325"/>
            <a:chExt cx="296950" cy="292625"/>
          </a:xfrm>
        </p:grpSpPr>
        <p:sp>
          <p:nvSpPr>
            <p:cNvPr id="7772" name="Google Shape;7772;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5"/>
          <p:cNvGrpSpPr/>
          <p:nvPr/>
        </p:nvGrpSpPr>
        <p:grpSpPr>
          <a:xfrm>
            <a:off x="3016181" y="2756270"/>
            <a:ext cx="419659" cy="420775"/>
            <a:chOff x="-5251625" y="3991275"/>
            <a:chExt cx="291450" cy="292225"/>
          </a:xfrm>
        </p:grpSpPr>
        <p:sp>
          <p:nvSpPr>
            <p:cNvPr id="7780" name="Google Shape;7780;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5"/>
          <p:cNvGrpSpPr/>
          <p:nvPr/>
        </p:nvGrpSpPr>
        <p:grpSpPr>
          <a:xfrm>
            <a:off x="5756763" y="1689240"/>
            <a:ext cx="319874" cy="419623"/>
            <a:chOff x="-3365275" y="3253275"/>
            <a:chExt cx="222150" cy="291425"/>
          </a:xfrm>
        </p:grpSpPr>
        <p:sp>
          <p:nvSpPr>
            <p:cNvPr id="7786" name="Google Shape;7786;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5"/>
          <p:cNvGrpSpPr/>
          <p:nvPr/>
        </p:nvGrpSpPr>
        <p:grpSpPr>
          <a:xfrm>
            <a:off x="5730701" y="2204058"/>
            <a:ext cx="371998" cy="421927"/>
            <a:chOff x="-3383375" y="3611625"/>
            <a:chExt cx="258350" cy="293025"/>
          </a:xfrm>
        </p:grpSpPr>
        <p:sp>
          <p:nvSpPr>
            <p:cNvPr id="7789" name="Google Shape;7789;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5"/>
          <p:cNvGrpSpPr/>
          <p:nvPr/>
        </p:nvGrpSpPr>
        <p:grpSpPr>
          <a:xfrm>
            <a:off x="5793050" y="2756826"/>
            <a:ext cx="271097" cy="419659"/>
            <a:chOff x="-3347950" y="3971575"/>
            <a:chExt cx="188275" cy="291450"/>
          </a:xfrm>
        </p:grpSpPr>
        <p:sp>
          <p:nvSpPr>
            <p:cNvPr id="7792" name="Google Shape;7792;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5"/>
          <p:cNvGrpSpPr/>
          <p:nvPr/>
        </p:nvGrpSpPr>
        <p:grpSpPr>
          <a:xfrm>
            <a:off x="842909" y="3307061"/>
            <a:ext cx="371998" cy="421927"/>
            <a:chOff x="-1575775" y="3238300"/>
            <a:chExt cx="258350" cy="293025"/>
          </a:xfrm>
        </p:grpSpPr>
        <p:sp>
          <p:nvSpPr>
            <p:cNvPr id="7796" name="Google Shape;7796;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65"/>
          <p:cNvGrpSpPr/>
          <p:nvPr/>
        </p:nvGrpSpPr>
        <p:grpSpPr>
          <a:xfrm>
            <a:off x="2487807" y="3309051"/>
            <a:ext cx="423079" cy="424159"/>
            <a:chOff x="-1591550" y="3597475"/>
            <a:chExt cx="293825" cy="294575"/>
          </a:xfrm>
        </p:grpSpPr>
        <p:sp>
          <p:nvSpPr>
            <p:cNvPr id="7802" name="Google Shape;7802;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5"/>
          <p:cNvGrpSpPr/>
          <p:nvPr/>
        </p:nvGrpSpPr>
        <p:grpSpPr>
          <a:xfrm>
            <a:off x="4137277" y="3318663"/>
            <a:ext cx="421927" cy="399248"/>
            <a:chOff x="-1592325" y="3957400"/>
            <a:chExt cx="293025" cy="277275"/>
          </a:xfrm>
        </p:grpSpPr>
        <p:sp>
          <p:nvSpPr>
            <p:cNvPr id="7806" name="Google Shape;7806;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5"/>
          <p:cNvGrpSpPr/>
          <p:nvPr/>
        </p:nvGrpSpPr>
        <p:grpSpPr>
          <a:xfrm>
            <a:off x="3624147" y="3310744"/>
            <a:ext cx="369730" cy="420775"/>
            <a:chOff x="-778700" y="3612425"/>
            <a:chExt cx="256775" cy="292225"/>
          </a:xfrm>
        </p:grpSpPr>
        <p:sp>
          <p:nvSpPr>
            <p:cNvPr id="7811" name="Google Shape;7811;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65"/>
          <p:cNvGrpSpPr/>
          <p:nvPr/>
        </p:nvGrpSpPr>
        <p:grpSpPr>
          <a:xfrm>
            <a:off x="6095649" y="3828305"/>
            <a:ext cx="340731" cy="387641"/>
            <a:chOff x="7728464" y="1561258"/>
            <a:chExt cx="349719" cy="397866"/>
          </a:xfrm>
        </p:grpSpPr>
        <p:sp>
          <p:nvSpPr>
            <p:cNvPr id="7818" name="Google Shape;7818;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65"/>
          <p:cNvGrpSpPr/>
          <p:nvPr/>
        </p:nvGrpSpPr>
        <p:grpSpPr>
          <a:xfrm>
            <a:off x="4018617" y="3828305"/>
            <a:ext cx="387681" cy="387641"/>
            <a:chOff x="5611350" y="1561258"/>
            <a:chExt cx="397907" cy="397866"/>
          </a:xfrm>
        </p:grpSpPr>
        <p:sp>
          <p:nvSpPr>
            <p:cNvPr id="7821" name="Google Shape;7821;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5"/>
          <p:cNvGrpSpPr/>
          <p:nvPr/>
        </p:nvGrpSpPr>
        <p:grpSpPr>
          <a:xfrm>
            <a:off x="4537903" y="3925571"/>
            <a:ext cx="387610" cy="193109"/>
            <a:chOff x="6140660" y="1661097"/>
            <a:chExt cx="397835" cy="198202"/>
          </a:xfrm>
        </p:grpSpPr>
        <p:sp>
          <p:nvSpPr>
            <p:cNvPr id="7826" name="Google Shape;7826;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5"/>
          <p:cNvGrpSpPr/>
          <p:nvPr/>
        </p:nvGrpSpPr>
        <p:grpSpPr>
          <a:xfrm>
            <a:off x="5057118" y="3828305"/>
            <a:ext cx="387681" cy="387641"/>
            <a:chOff x="6669907" y="1561258"/>
            <a:chExt cx="397907" cy="397866"/>
          </a:xfrm>
        </p:grpSpPr>
        <p:sp>
          <p:nvSpPr>
            <p:cNvPr id="7831" name="Google Shape;7831;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5"/>
          <p:cNvGrpSpPr/>
          <p:nvPr/>
        </p:nvGrpSpPr>
        <p:grpSpPr>
          <a:xfrm>
            <a:off x="1942348" y="3885842"/>
            <a:ext cx="387681" cy="272572"/>
            <a:chOff x="3386036" y="1746339"/>
            <a:chExt cx="397907" cy="279762"/>
          </a:xfrm>
        </p:grpSpPr>
        <p:sp>
          <p:nvSpPr>
            <p:cNvPr id="7837" name="Google Shape;7837;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5"/>
          <p:cNvGrpSpPr/>
          <p:nvPr/>
        </p:nvGrpSpPr>
        <p:grpSpPr>
          <a:xfrm>
            <a:off x="2980045" y="3828288"/>
            <a:ext cx="387681" cy="387681"/>
            <a:chOff x="4417380" y="1687279"/>
            <a:chExt cx="397907" cy="397907"/>
          </a:xfrm>
        </p:grpSpPr>
        <p:sp>
          <p:nvSpPr>
            <p:cNvPr id="7840" name="Google Shape;7840;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5"/>
          <p:cNvGrpSpPr/>
          <p:nvPr/>
        </p:nvGrpSpPr>
        <p:grpSpPr>
          <a:xfrm>
            <a:off x="7926526" y="3308537"/>
            <a:ext cx="387661" cy="387661"/>
            <a:chOff x="2869999" y="1687279"/>
            <a:chExt cx="397887" cy="397887"/>
          </a:xfrm>
        </p:grpSpPr>
        <p:sp>
          <p:nvSpPr>
            <p:cNvPr id="7843" name="Google Shape;7843;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5"/>
          <p:cNvGrpSpPr/>
          <p:nvPr/>
        </p:nvGrpSpPr>
        <p:grpSpPr>
          <a:xfrm>
            <a:off x="2461634" y="3828664"/>
            <a:ext cx="386807" cy="386929"/>
            <a:chOff x="3902887" y="1687655"/>
            <a:chExt cx="397010" cy="397135"/>
          </a:xfrm>
        </p:grpSpPr>
        <p:sp>
          <p:nvSpPr>
            <p:cNvPr id="7846" name="Google Shape;7846;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5"/>
          <p:cNvGrpSpPr/>
          <p:nvPr/>
        </p:nvGrpSpPr>
        <p:grpSpPr>
          <a:xfrm>
            <a:off x="3499331" y="3828344"/>
            <a:ext cx="387681" cy="387681"/>
            <a:chOff x="4933458" y="1687279"/>
            <a:chExt cx="397907" cy="397907"/>
          </a:xfrm>
        </p:grpSpPr>
        <p:sp>
          <p:nvSpPr>
            <p:cNvPr id="7849" name="Google Shape;7849;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5"/>
          <p:cNvGrpSpPr/>
          <p:nvPr/>
        </p:nvGrpSpPr>
        <p:grpSpPr>
          <a:xfrm>
            <a:off x="5273586" y="3308775"/>
            <a:ext cx="387681" cy="387661"/>
            <a:chOff x="266768" y="1721375"/>
            <a:chExt cx="397907" cy="397887"/>
          </a:xfrm>
        </p:grpSpPr>
        <p:sp>
          <p:nvSpPr>
            <p:cNvPr id="7852" name="Google Shape;7852;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65"/>
          <p:cNvGrpSpPr/>
          <p:nvPr/>
        </p:nvGrpSpPr>
        <p:grpSpPr>
          <a:xfrm>
            <a:off x="7395588" y="3308924"/>
            <a:ext cx="387539" cy="386888"/>
            <a:chOff x="2408992" y="1722875"/>
            <a:chExt cx="397761" cy="397093"/>
          </a:xfrm>
        </p:grpSpPr>
        <p:sp>
          <p:nvSpPr>
            <p:cNvPr id="7855" name="Google Shape;7855;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65"/>
          <p:cNvGrpSpPr/>
          <p:nvPr/>
        </p:nvGrpSpPr>
        <p:grpSpPr>
          <a:xfrm>
            <a:off x="5576404" y="3828305"/>
            <a:ext cx="387641" cy="387641"/>
            <a:chOff x="7199196" y="1561258"/>
            <a:chExt cx="397866" cy="397866"/>
          </a:xfrm>
        </p:grpSpPr>
        <p:sp>
          <p:nvSpPr>
            <p:cNvPr id="7858" name="Google Shape;7858;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65"/>
          <p:cNvGrpSpPr/>
          <p:nvPr/>
        </p:nvGrpSpPr>
        <p:grpSpPr>
          <a:xfrm>
            <a:off x="6332282" y="3308537"/>
            <a:ext cx="387661" cy="387661"/>
            <a:chOff x="1379798" y="1723250"/>
            <a:chExt cx="397887" cy="397887"/>
          </a:xfrm>
        </p:grpSpPr>
        <p:sp>
          <p:nvSpPr>
            <p:cNvPr id="7862" name="Google Shape;7862;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5"/>
          <p:cNvGrpSpPr/>
          <p:nvPr/>
        </p:nvGrpSpPr>
        <p:grpSpPr>
          <a:xfrm>
            <a:off x="5801242" y="3308537"/>
            <a:ext cx="387641" cy="387661"/>
            <a:chOff x="864491" y="1723250"/>
            <a:chExt cx="397866" cy="397887"/>
          </a:xfrm>
        </p:grpSpPr>
        <p:sp>
          <p:nvSpPr>
            <p:cNvPr id="7867" name="Google Shape;7867;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1" name="Google Shape;7871;p65"/>
          <p:cNvGrpSpPr/>
          <p:nvPr/>
        </p:nvGrpSpPr>
        <p:grpSpPr>
          <a:xfrm>
            <a:off x="6568070" y="3827060"/>
            <a:ext cx="388966" cy="388966"/>
            <a:chOff x="1190625" y="238125"/>
            <a:chExt cx="5235075" cy="5235075"/>
          </a:xfrm>
        </p:grpSpPr>
        <p:sp>
          <p:nvSpPr>
            <p:cNvPr id="7872" name="Google Shape;7872;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4" name="Google Shape;7874;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8"/>
        <p:cNvGrpSpPr/>
        <p:nvPr/>
      </p:nvGrpSpPr>
      <p:grpSpPr>
        <a:xfrm>
          <a:off x="0" y="0"/>
          <a:ext cx="0" cy="0"/>
          <a:chOff x="0" y="0"/>
          <a:chExt cx="0" cy="0"/>
        </a:xfrm>
      </p:grpSpPr>
      <p:pic>
        <p:nvPicPr>
          <p:cNvPr id="7879" name="Google Shape;787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Problem Definition</a:t>
            </a:r>
            <a:r>
              <a:rPr lang="el-GR" dirty="0"/>
              <a:t> (6)</a:t>
            </a:r>
            <a:endParaRPr lang="en" dirty="0"/>
          </a:p>
        </p:txBody>
      </p:sp>
      <p:grpSp>
        <p:nvGrpSpPr>
          <p:cNvPr id="477" name="Google Shape;477;p32"/>
          <p:cNvGrpSpPr/>
          <p:nvPr/>
        </p:nvGrpSpPr>
        <p:grpSpPr>
          <a:xfrm rot="-5400000" flipH="1">
            <a:off x="6529635" y="430550"/>
            <a:ext cx="709065" cy="601645"/>
            <a:chOff x="8076238" y="467775"/>
            <a:chExt cx="709065" cy="601645"/>
          </a:xfrm>
        </p:grpSpPr>
        <p:sp>
          <p:nvSpPr>
            <p:cNvPr id="478" name="Google Shape;478;p32"/>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79" name="Google Shape;479;p32"/>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80" name="Google Shape;480;p32"/>
            <p:cNvCxnSpPr>
              <a:stCxn id="478" idx="2"/>
              <a:endCxn id="47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12" name="TextBox 1">
            <a:extLst>
              <a:ext uri="{FF2B5EF4-FFF2-40B4-BE49-F238E27FC236}">
                <a16:creationId xmlns:a16="http://schemas.microsoft.com/office/drawing/2014/main" id="{EF7645DF-15D1-1BAF-3324-373D4D796C86}"/>
              </a:ext>
            </a:extLst>
          </p:cNvPr>
          <p:cNvSpPr txBox="1"/>
          <p:nvPr/>
        </p:nvSpPr>
        <p:spPr>
          <a:xfrm>
            <a:off x="793710" y="1913637"/>
            <a:ext cx="2984578" cy="18158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renewable energy sector in Greece </a:t>
            </a:r>
            <a:r>
              <a:rPr lang="en-US" b="1" dirty="0"/>
              <a:t>generates a significant amount of data</a:t>
            </a:r>
            <a:r>
              <a:rPr lang="en-US" dirty="0"/>
              <a:t> related to permit issuance, but this data is often </a:t>
            </a:r>
            <a:r>
              <a:rPr lang="en-US" b="1" dirty="0"/>
              <a:t>underutilized</a:t>
            </a:r>
            <a:r>
              <a:rPr lang="en-US" dirty="0"/>
              <a:t>. There is a </a:t>
            </a:r>
            <a:r>
              <a:rPr lang="en-US" b="1" dirty="0"/>
              <a:t>need for comprehensive analysis and forecasting</a:t>
            </a:r>
            <a:r>
              <a:rPr lang="en-US" dirty="0"/>
              <a:t> to aid in decision-making and strategic planning.</a:t>
            </a:r>
          </a:p>
        </p:txBody>
      </p:sp>
      <p:sp>
        <p:nvSpPr>
          <p:cNvPr id="14" name="TextBox 13">
            <a:extLst>
              <a:ext uri="{FF2B5EF4-FFF2-40B4-BE49-F238E27FC236}">
                <a16:creationId xmlns:a16="http://schemas.microsoft.com/office/drawing/2014/main" id="{645F24A4-7E31-085B-0DB6-6F5A8405468D}"/>
              </a:ext>
            </a:extLst>
          </p:cNvPr>
          <p:cNvSpPr txBox="1"/>
          <p:nvPr/>
        </p:nvSpPr>
        <p:spPr>
          <a:xfrm>
            <a:off x="4173015" y="1817796"/>
            <a:ext cx="3861351"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b="1" dirty="0"/>
              <a:t> Policy Makers:</a:t>
            </a:r>
            <a:r>
              <a:rPr lang="en-US" dirty="0"/>
              <a:t> Can use the insights to develop and adjust policies to promote renewable energy.</a:t>
            </a:r>
            <a:endParaRPr lang="el-GR" dirty="0"/>
          </a:p>
          <a:p>
            <a:endParaRPr lang="en-US" dirty="0"/>
          </a:p>
          <a:p>
            <a:pPr>
              <a:buFont typeface=""/>
              <a:buChar char="•"/>
            </a:pPr>
            <a:r>
              <a:rPr lang="en-US" b="1" dirty="0"/>
              <a:t> Energy Companies:</a:t>
            </a:r>
            <a:r>
              <a:rPr lang="en-US" dirty="0"/>
              <a:t> Can plan investments and operational strategies based on forecasted trends.</a:t>
            </a:r>
          </a:p>
          <a:p>
            <a:endParaRPr lang="en-US" dirty="0"/>
          </a:p>
          <a:p>
            <a:pPr>
              <a:buFont typeface=""/>
              <a:buChar char="•"/>
            </a:pPr>
            <a:r>
              <a:rPr lang="en-US" b="1" dirty="0"/>
              <a:t> Researchers:</a:t>
            </a:r>
            <a:r>
              <a:rPr lang="en-US" dirty="0"/>
              <a:t> Can explore the data to identify new trends and opportunities for innovation.</a:t>
            </a:r>
          </a:p>
          <a:p>
            <a:endParaRPr lang="en-US" dirty="0"/>
          </a:p>
          <a:p>
            <a:pPr>
              <a:buFont typeface=""/>
              <a:buChar char="•"/>
            </a:pPr>
            <a:r>
              <a:rPr lang="en-US" b="1" dirty="0"/>
              <a:t> General Public:</a:t>
            </a:r>
            <a:r>
              <a:rPr lang="en-US" dirty="0"/>
              <a:t> Gains transparency into the growth and development of renewable energy in their regions.</a:t>
            </a:r>
          </a:p>
        </p:txBody>
      </p:sp>
      <p:sp>
        <p:nvSpPr>
          <p:cNvPr id="16" name="Google Shape;476;p32">
            <a:extLst>
              <a:ext uri="{FF2B5EF4-FFF2-40B4-BE49-F238E27FC236}">
                <a16:creationId xmlns:a16="http://schemas.microsoft.com/office/drawing/2014/main" id="{0EB231EC-2768-9B22-057F-57C7AA43A260}"/>
              </a:ext>
            </a:extLst>
          </p:cNvPr>
          <p:cNvSpPr txBox="1">
            <a:spLocks/>
          </p:cNvSpPr>
          <p:nvPr/>
        </p:nvSpPr>
        <p:spPr>
          <a:xfrm>
            <a:off x="701294" y="1403378"/>
            <a:ext cx="28566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Problem Statement</a:t>
            </a:r>
          </a:p>
        </p:txBody>
      </p:sp>
      <p:sp>
        <p:nvSpPr>
          <p:cNvPr id="18" name="Google Shape;476;p32">
            <a:extLst>
              <a:ext uri="{FF2B5EF4-FFF2-40B4-BE49-F238E27FC236}">
                <a16:creationId xmlns:a16="http://schemas.microsoft.com/office/drawing/2014/main" id="{2E549898-0735-FF90-F5E1-E0AFE92495EE}"/>
              </a:ext>
            </a:extLst>
          </p:cNvPr>
          <p:cNvSpPr txBox="1">
            <a:spLocks/>
          </p:cNvSpPr>
          <p:nvPr/>
        </p:nvSpPr>
        <p:spPr>
          <a:xfrm>
            <a:off x="4673160" y="1403141"/>
            <a:ext cx="28566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jalla One"/>
                <a:ea typeface="Fjalla One"/>
                <a:cs typeface="Fjalla One"/>
                <a:sym typeface="Fjalla One"/>
              </a:defRPr>
            </a:lvl1pPr>
            <a:lvl2pPr marL="914400" marR="0" lvl="1"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 dirty="0"/>
              <a:t>Why it matters?</a:t>
            </a:r>
          </a:p>
        </p:txBody>
      </p:sp>
    </p:spTree>
    <p:extLst>
      <p:ext uri="{BB962C8B-B14F-4D97-AF65-F5344CB8AC3E}">
        <p14:creationId xmlns:p14="http://schemas.microsoft.com/office/powerpoint/2010/main" val="370550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txBox="1">
            <a:spLocks noGrp="1"/>
          </p:cNvSpPr>
          <p:nvPr>
            <p:ph type="title"/>
          </p:nvPr>
        </p:nvSpPr>
        <p:spPr>
          <a:xfrm>
            <a:off x="720000" y="474321"/>
            <a:ext cx="7704000" cy="572700"/>
          </a:xfrm>
          <a:prstGeom prst="rect">
            <a:avLst/>
          </a:prstGeom>
        </p:spPr>
        <p:txBody>
          <a:bodyPr spcFirstLastPara="1" wrap="square" lIns="91425" tIns="91425" rIns="91425" bIns="91425" anchor="t" anchorCtr="0">
            <a:noAutofit/>
          </a:bodyPr>
          <a:lstStyle/>
          <a:p>
            <a:r>
              <a:rPr lang="en" dirty="0"/>
              <a:t>Potential Readers</a:t>
            </a:r>
            <a:r>
              <a:rPr lang="el-GR" dirty="0"/>
              <a:t> (7)</a:t>
            </a:r>
            <a:endParaRPr lang="en" dirty="0"/>
          </a:p>
        </p:txBody>
      </p:sp>
      <p:grpSp>
        <p:nvGrpSpPr>
          <p:cNvPr id="477" name="Google Shape;477;p32"/>
          <p:cNvGrpSpPr/>
          <p:nvPr/>
        </p:nvGrpSpPr>
        <p:grpSpPr>
          <a:xfrm rot="-5400000" flipH="1">
            <a:off x="6529635" y="430550"/>
            <a:ext cx="709065" cy="601645"/>
            <a:chOff x="8076238" y="467775"/>
            <a:chExt cx="709065" cy="601645"/>
          </a:xfrm>
        </p:grpSpPr>
        <p:sp>
          <p:nvSpPr>
            <p:cNvPr id="478" name="Google Shape;478;p32"/>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79" name="Google Shape;479;p32"/>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80" name="Google Shape;480;p32"/>
            <p:cNvCxnSpPr>
              <a:stCxn id="478" idx="2"/>
              <a:endCxn id="479"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
        <p:nvSpPr>
          <p:cNvPr id="14" name="TextBox 13">
            <a:extLst>
              <a:ext uri="{FF2B5EF4-FFF2-40B4-BE49-F238E27FC236}">
                <a16:creationId xmlns:a16="http://schemas.microsoft.com/office/drawing/2014/main" id="{645F24A4-7E31-085B-0DB6-6F5A8405468D}"/>
              </a:ext>
            </a:extLst>
          </p:cNvPr>
          <p:cNvSpPr txBox="1"/>
          <p:nvPr/>
        </p:nvSpPr>
        <p:spPr>
          <a:xfrm>
            <a:off x="818558" y="1445079"/>
            <a:ext cx="637098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b="1" dirty="0"/>
              <a:t> Government and regulatory bodies</a:t>
            </a:r>
            <a:r>
              <a:rPr lang="en-US" dirty="0"/>
              <a:t> involved in energy policy.</a:t>
            </a:r>
            <a:endParaRPr lang="el-GR" dirty="0"/>
          </a:p>
          <a:p>
            <a:endParaRPr lang="en-US" dirty="0"/>
          </a:p>
          <a:p>
            <a:pPr>
              <a:buFont typeface=""/>
              <a:buChar char="•"/>
            </a:pPr>
            <a:r>
              <a:rPr lang="en-US" b="1" dirty="0"/>
              <a:t> Renewable energy companies</a:t>
            </a:r>
            <a:r>
              <a:rPr lang="en-US" dirty="0"/>
              <a:t> and investors.</a:t>
            </a:r>
            <a:endParaRPr lang="el-GR" dirty="0"/>
          </a:p>
          <a:p>
            <a:pPr>
              <a:buFont typeface=""/>
              <a:buChar char="•"/>
            </a:pPr>
            <a:endParaRPr lang="en-US" dirty="0"/>
          </a:p>
          <a:p>
            <a:pPr>
              <a:buFont typeface=""/>
              <a:buChar char="•"/>
            </a:pPr>
            <a:r>
              <a:rPr lang="en-US" dirty="0"/>
              <a:t> </a:t>
            </a:r>
            <a:r>
              <a:rPr lang="en-US" b="1" dirty="0"/>
              <a:t>Academics and researchers in environmental sciences</a:t>
            </a:r>
            <a:r>
              <a:rPr lang="en-US" dirty="0"/>
              <a:t> and energy studies.</a:t>
            </a:r>
            <a:endParaRPr lang="el-GR" dirty="0"/>
          </a:p>
          <a:p>
            <a:pPr>
              <a:buFont typeface=""/>
              <a:buChar char="•"/>
            </a:pPr>
            <a:endParaRPr lang="en-US" dirty="0"/>
          </a:p>
          <a:p>
            <a:pPr>
              <a:buFont typeface=""/>
              <a:buChar char="•"/>
            </a:pPr>
            <a:r>
              <a:rPr lang="en-US" dirty="0"/>
              <a:t> </a:t>
            </a:r>
            <a:r>
              <a:rPr lang="en-US" b="1" dirty="0"/>
              <a:t>NGOs and advocacy groups</a:t>
            </a:r>
            <a:r>
              <a:rPr lang="en-US" dirty="0"/>
              <a:t> focused on sustainable energy.</a:t>
            </a:r>
            <a:endParaRPr lang="el-GR" dirty="0"/>
          </a:p>
          <a:p>
            <a:pPr>
              <a:buFont typeface=""/>
              <a:buChar char="•"/>
            </a:pPr>
            <a:endParaRPr lang="en-US" dirty="0"/>
          </a:p>
          <a:p>
            <a:pPr>
              <a:buFont typeface=""/>
              <a:buChar char="•"/>
            </a:pPr>
            <a:r>
              <a:rPr lang="en-US" dirty="0"/>
              <a:t> </a:t>
            </a:r>
            <a:r>
              <a:rPr lang="en-US" b="1" dirty="0"/>
              <a:t>Media and journalists</a:t>
            </a:r>
            <a:r>
              <a:rPr lang="en-US" dirty="0"/>
              <a:t> reporting on energy and sustainability topics.</a:t>
            </a:r>
          </a:p>
          <a:p>
            <a:pPr>
              <a:buFont typeface=""/>
              <a:buChar char="•"/>
            </a:pPr>
            <a:endParaRPr lang="en-US" dirty="0"/>
          </a:p>
        </p:txBody>
      </p:sp>
    </p:spTree>
    <p:extLst>
      <p:ext uri="{BB962C8B-B14F-4D97-AF65-F5344CB8AC3E}">
        <p14:creationId xmlns:p14="http://schemas.microsoft.com/office/powerpoint/2010/main" val="313497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0"/>
          <p:cNvSpPr txBox="1">
            <a:spLocks noGrp="1"/>
          </p:cNvSpPr>
          <p:nvPr>
            <p:ph type="title"/>
          </p:nvPr>
        </p:nvSpPr>
        <p:spPr>
          <a:xfrm>
            <a:off x="1849850" y="2303250"/>
            <a:ext cx="4204500" cy="841800"/>
          </a:xfrm>
          <a:prstGeom prst="rect">
            <a:avLst/>
          </a:prstGeom>
        </p:spPr>
        <p:txBody>
          <a:bodyPr spcFirstLastPara="1" wrap="square" lIns="91425" tIns="91425" rIns="91425" bIns="91425" anchor="b" anchorCtr="0">
            <a:noAutofit/>
          </a:bodyPr>
          <a:lstStyle/>
          <a:p>
            <a:r>
              <a:rPr lang="en" dirty="0"/>
              <a:t>Team Work Plan</a:t>
            </a:r>
          </a:p>
        </p:txBody>
      </p:sp>
      <p:sp>
        <p:nvSpPr>
          <p:cNvPr id="447" name="Google Shape;447;p30"/>
          <p:cNvSpPr txBox="1">
            <a:spLocks noGrp="1"/>
          </p:cNvSpPr>
          <p:nvPr>
            <p:ph type="title" idx="2"/>
          </p:nvPr>
        </p:nvSpPr>
        <p:spPr>
          <a:xfrm>
            <a:off x="1849850" y="1159350"/>
            <a:ext cx="1702500" cy="114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cxnSp>
        <p:nvCxnSpPr>
          <p:cNvPr id="452" name="Google Shape;452;p30"/>
          <p:cNvCxnSpPr/>
          <p:nvPr/>
        </p:nvCxnSpPr>
        <p:spPr>
          <a:xfrm>
            <a:off x="1849850" y="3279600"/>
            <a:ext cx="7313100" cy="0"/>
          </a:xfrm>
          <a:prstGeom prst="straightConnector1">
            <a:avLst/>
          </a:prstGeom>
          <a:noFill/>
          <a:ln w="9525" cap="flat" cmpd="sng">
            <a:solidFill>
              <a:schemeClr val="dk1"/>
            </a:solidFill>
            <a:prstDash val="solid"/>
            <a:round/>
            <a:headEnd type="none" w="med" len="med"/>
            <a:tailEnd type="none" w="med" len="med"/>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1855422823"/>
      </p:ext>
    </p:extLst>
  </p:cSld>
  <p:clrMapOvr>
    <a:masterClrMapping/>
  </p:clrMapOvr>
</p:sld>
</file>

<file path=ppt/theme/theme1.xml><?xml version="1.0" encoding="utf-8"?>
<a:theme xmlns:a="http://schemas.openxmlformats.org/drawingml/2006/main" name="Design Inspiration Workshop by Slidesgo">
  <a:themeElements>
    <a:clrScheme name="Simple Light">
      <a:dk1>
        <a:srgbClr val="353334"/>
      </a:dk1>
      <a:lt1>
        <a:srgbClr val="FFFFF1"/>
      </a:lt1>
      <a:dk2>
        <a:srgbClr val="FFB903"/>
      </a:dk2>
      <a:lt2>
        <a:srgbClr val="079ED2"/>
      </a:lt2>
      <a:accent1>
        <a:srgbClr val="FD1485"/>
      </a:accent1>
      <a:accent2>
        <a:srgbClr val="FFFFFF"/>
      </a:accent2>
      <a:accent3>
        <a:srgbClr val="FFFFFF"/>
      </a:accent3>
      <a:accent4>
        <a:srgbClr val="FFFFFF"/>
      </a:accent4>
      <a:accent5>
        <a:srgbClr val="FFFFFF"/>
      </a:accent5>
      <a:accent6>
        <a:srgbClr val="FFFFFF"/>
      </a:accent6>
      <a:hlink>
        <a:srgbClr val="353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3463</Words>
  <Application>Microsoft Office PowerPoint</Application>
  <PresentationFormat>Προβολή στην οθόνη (16:9)</PresentationFormat>
  <Paragraphs>472</Paragraphs>
  <Slides>68</Slides>
  <Notes>66</Notes>
  <HiddenSlides>0</HiddenSlides>
  <MMClips>0</MMClips>
  <ScaleCrop>false</ScaleCrop>
  <HeadingPairs>
    <vt:vector size="4" baseType="variant">
      <vt:variant>
        <vt:lpstr>Θέμα</vt:lpstr>
      </vt:variant>
      <vt:variant>
        <vt:i4>2</vt:i4>
      </vt:variant>
      <vt:variant>
        <vt:lpstr>Τίτλοι διαφανειών</vt:lpstr>
      </vt:variant>
      <vt:variant>
        <vt:i4>68</vt:i4>
      </vt:variant>
    </vt:vector>
  </HeadingPairs>
  <TitlesOfParts>
    <vt:vector size="70" baseType="lpstr">
      <vt:lpstr>Design Inspiration Workshop by Slidesgo</vt:lpstr>
      <vt:lpstr>Slidesgo Final Pages</vt:lpstr>
      <vt:lpstr>Renewable Energy Source Demand Forecasting</vt:lpstr>
      <vt:lpstr>Table of contents (1)</vt:lpstr>
      <vt:lpstr>Table of contents (2)</vt:lpstr>
      <vt:lpstr>Introduction</vt:lpstr>
      <vt:lpstr>Introduction (4)</vt:lpstr>
      <vt:lpstr>Problem definition (5)</vt:lpstr>
      <vt:lpstr>Problem Definition (6)</vt:lpstr>
      <vt:lpstr>Potential Readers (7)</vt:lpstr>
      <vt:lpstr>Team Work Plan</vt:lpstr>
      <vt:lpstr>Timeline (8)</vt:lpstr>
      <vt:lpstr>Responsibilities (9)</vt:lpstr>
      <vt:lpstr>Steps and Methodology</vt:lpstr>
      <vt:lpstr>Steps and Methodology (11)</vt:lpstr>
      <vt:lpstr>Steps and Methodology (12)</vt:lpstr>
      <vt:lpstr>Tools - Libraries Used (13)</vt:lpstr>
      <vt:lpstr>Main Observations</vt:lpstr>
      <vt:lpstr>Main Observations (14)</vt:lpstr>
      <vt:lpstr>Main Observations (15)</vt:lpstr>
      <vt:lpstr>Main Observations (16)</vt:lpstr>
      <vt:lpstr>Main Observations (17)</vt:lpstr>
      <vt:lpstr>Engaging Points</vt:lpstr>
      <vt:lpstr>Interactive App Features (18)</vt:lpstr>
      <vt:lpstr>Forecasting (19)</vt:lpstr>
      <vt:lpstr>Conclusions</vt:lpstr>
      <vt:lpstr>Accomplishments (21)</vt:lpstr>
      <vt:lpstr>Challenges  (22)</vt:lpstr>
      <vt:lpstr>Future Ideas (23)</vt:lpstr>
      <vt:lpstr>References</vt:lpstr>
      <vt:lpstr>References</vt:lpstr>
      <vt:lpstr>Παρουσίαση του PowerPoint</vt:lpstr>
      <vt:lpstr>Παρουσίαση του PowerPoint</vt:lpstr>
      <vt:lpstr>Παρουσίαση του PowerPoint</vt:lpstr>
      <vt:lpstr>Examples</vt:lpstr>
      <vt:lpstr>Recommendations</vt:lpstr>
      <vt:lpstr>A picture always reinforces  the concept</vt:lpstr>
      <vt:lpstr>Awesome words</vt:lpstr>
      <vt:lpstr>A picture is worth a thousand words</vt:lpstr>
      <vt:lpstr>Line and contour exercise</vt:lpstr>
      <vt:lpstr>Brainstorm and idea generation</vt:lpstr>
      <vt:lpstr>Sequence</vt:lpstr>
      <vt:lpstr>Classification</vt:lpstr>
      <vt:lpstr>Cause and effect </vt:lpstr>
      <vt:lpstr>Question and answer</vt:lpstr>
      <vt:lpstr>Timeline</vt:lpstr>
      <vt:lpstr>You can use this graph</vt:lpstr>
      <vt:lpstr>Thanks!</vt:lpstr>
      <vt:lpstr>Alternative resources</vt:lpstr>
      <vt:lpstr>Resources</vt:lpstr>
      <vt:lpstr>Contents of this template</vt:lpstr>
      <vt:lpstr>Table of contents</vt:lpstr>
      <vt:lpstr>Instructions for use</vt:lpstr>
      <vt:lpstr>Instructions for use (premium users)</vt:lpstr>
      <vt:lpstr>Fonts &amp; colors used</vt:lpstr>
      <vt:lpstr>Storyset</vt:lpstr>
      <vt:lpstr>Use our editable graphic resources...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...and our sets of editable icons</vt:lpstr>
      <vt:lpstr>Παρουσίαση του PowerPoint</vt:lpstr>
      <vt:lpstr>Παρουσίαση του PowerPoint</vt:lpstr>
      <vt:lpstr>Παρουσίαση του PowerPoint</vt:lpstr>
      <vt:lpstr>Παρουσίαση του PowerPoint</vt:lpstr>
      <vt:lpstr>Nature Icons</vt:lpstr>
      <vt:lpstr>SEO &amp; Marketing Icons</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Airbnb Listings Using Data Science Techniques</dc:title>
  <cp:lastModifiedBy>Νίκος Μπουζιανάς</cp:lastModifiedBy>
  <cp:revision>1899</cp:revision>
  <dcterms:modified xsi:type="dcterms:W3CDTF">2024-06-02T21:14:31Z</dcterms:modified>
</cp:coreProperties>
</file>